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5"/>
  </p:notesMasterIdLst>
  <p:sldIdLst>
    <p:sldId id="256" r:id="rId2"/>
    <p:sldId id="258" r:id="rId3"/>
    <p:sldId id="257" r:id="rId4"/>
    <p:sldId id="279" r:id="rId5"/>
    <p:sldId id="261" r:id="rId6"/>
    <p:sldId id="289" r:id="rId7"/>
    <p:sldId id="290" r:id="rId8"/>
    <p:sldId id="282" r:id="rId9"/>
    <p:sldId id="274" r:id="rId10"/>
    <p:sldId id="291" r:id="rId11"/>
    <p:sldId id="269" r:id="rId12"/>
    <p:sldId id="284" r:id="rId13"/>
    <p:sldId id="285" r:id="rId14"/>
    <p:sldId id="294" r:id="rId15"/>
    <p:sldId id="296" r:id="rId16"/>
    <p:sldId id="287" r:id="rId17"/>
    <p:sldId id="295" r:id="rId18"/>
    <p:sldId id="292" r:id="rId19"/>
    <p:sldId id="293" r:id="rId20"/>
    <p:sldId id="297" r:id="rId21"/>
    <p:sldId id="278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9AF"/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EDBEE-5754-4928-8402-9887AF49D42C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65C3B-83CD-4C45-BF50-04CAA5BC377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93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92A2-2CEB-457F-B063-73B21D6E2C19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50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892A2-2CEB-457F-B063-73B21D6E2C19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44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376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9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70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7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267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07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1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76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70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08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1AB610A-261F-41CB-BD7E-E665C1DE8C24}" type="datetimeFigureOut">
              <a:rPr lang="ru-RU" smtClean="0"/>
              <a:pPr/>
              <a:t>02.05.2025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5242901-E77C-46F9-B189-234676C7975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067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1A6D601-974E-41C0-88D5-7A20296EB4E0}"/>
              </a:ext>
            </a:extLst>
          </p:cNvPr>
          <p:cNvSpPr/>
          <p:nvPr/>
        </p:nvSpPr>
        <p:spPr>
          <a:xfrm>
            <a:off x="2628900" y="2495198"/>
            <a:ext cx="6934200" cy="183608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4028BF-436F-4AB6-8DFC-DF9CA2AB6219}"/>
              </a:ext>
            </a:extLst>
          </p:cNvPr>
          <p:cNvSpPr/>
          <p:nvPr/>
        </p:nvSpPr>
        <p:spPr>
          <a:xfrm>
            <a:off x="2843212" y="2510960"/>
            <a:ext cx="6505575" cy="1836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tabLst>
                <a:tab pos="311150" algn="l"/>
              </a:tabLst>
            </a:pPr>
            <a:r>
              <a:rPr lang="ru-RU" sz="25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Разработка системы считывания RFID-меток для отслеживания этапов производственного процесса в производственной линии АО «МЕТРАН». </a:t>
            </a:r>
            <a:endParaRPr lang="ru-RU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3FE39-B1FB-4BD3-8DF8-9EBD1E8F3142}"/>
              </a:ext>
            </a:extLst>
          </p:cNvPr>
          <p:cNvSpPr txBox="1"/>
          <p:nvPr/>
        </p:nvSpPr>
        <p:spPr>
          <a:xfrm>
            <a:off x="3585396" y="1159066"/>
            <a:ext cx="50211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>
                <a:latin typeface="Calibri" panose="020F0502020204030204" pitchFamily="34" charset="0"/>
                <a:cs typeface="Calibri" panose="020F0502020204030204" pitchFamily="34" charset="0"/>
              </a:rPr>
              <a:t>Команда «404 </a:t>
            </a:r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not found</a:t>
            </a:r>
            <a:r>
              <a:rPr lang="ru-RU" sz="3500" dirty="0">
                <a:latin typeface="Calibri" panose="020F0502020204030204" pitchFamily="34" charset="0"/>
                <a:cs typeface="Calibri" panose="020F0502020204030204" pitchFamily="34" charset="0"/>
              </a:rPr>
              <a:t>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B44BF-02D8-4784-AB5D-8FF08C1AB3D9}"/>
              </a:ext>
            </a:extLst>
          </p:cNvPr>
          <p:cNvSpPr txBox="1"/>
          <p:nvPr/>
        </p:nvSpPr>
        <p:spPr>
          <a:xfrm>
            <a:off x="250862" y="169093"/>
            <a:ext cx="11690253" cy="929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ru-RU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Государственное бюджетное учреждение Дополнительного образования </a:t>
            </a: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ru-RU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«Дом юношеского технического творчества»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2EC940-FFDF-41B6-ABAC-67C797B3AF90}"/>
              </a:ext>
            </a:extLst>
          </p:cNvPr>
          <p:cNvSpPr txBox="1"/>
          <p:nvPr/>
        </p:nvSpPr>
        <p:spPr>
          <a:xfrm>
            <a:off x="6417733" y="4521200"/>
            <a:ext cx="5808134" cy="240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ru-RU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Команда:</a:t>
            </a:r>
          </a:p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Шефер Дмитрий Витальевич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Гилязов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Дмитрий </a:t>
            </a:r>
            <a:r>
              <a:rPr lang="ru-RU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Рифатович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Кирилл Табаков Дмитриевич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Беспалов Дмитрий Михайлович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Ардашев Макар Дмитриевич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Замолдинов</a:t>
            </a:r>
            <a:r>
              <a:rPr lang="ru-RU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Степан Максимович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69066-693B-4C11-A7AD-75B74FD4468E}"/>
              </a:ext>
            </a:extLst>
          </p:cNvPr>
          <p:cNvSpPr txBox="1"/>
          <p:nvPr/>
        </p:nvSpPr>
        <p:spPr>
          <a:xfrm>
            <a:off x="0" y="4690533"/>
            <a:ext cx="4013200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latin typeface="Calibri" panose="020F0502020204030204" pitchFamily="34" charset="0"/>
                <a:cs typeface="Calibri" panose="020F0502020204030204" pitchFamily="34" charset="0"/>
              </a:rPr>
              <a:t>Наставники:</a:t>
            </a:r>
          </a:p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ru-RU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Ахмедьзянов</a:t>
            </a:r>
            <a:r>
              <a:rPr lang="ru-R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Дамирьян</a:t>
            </a:r>
            <a:r>
              <a:rPr lang="ru-R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Закирьянович</a:t>
            </a:r>
            <a:r>
              <a:rPr lang="ru-RU" sz="22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Яковенко Ирина Валерьевна</a:t>
            </a:r>
            <a:endParaRPr lang="ru-RU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0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09E365-DA74-41D8-A56B-B81BF22628EA}"/>
              </a:ext>
            </a:extLst>
          </p:cNvPr>
          <p:cNvSpPr/>
          <p:nvPr/>
        </p:nvSpPr>
        <p:spPr>
          <a:xfrm>
            <a:off x="393700" y="2457924"/>
            <a:ext cx="5575299" cy="2063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5EDBED-032A-4451-A2DF-10D559CF2ED2}"/>
              </a:ext>
            </a:extLst>
          </p:cNvPr>
          <p:cNvSpPr/>
          <p:nvPr/>
        </p:nvSpPr>
        <p:spPr>
          <a:xfrm>
            <a:off x="393700" y="897051"/>
            <a:ext cx="5584019" cy="1477849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90AE2-FD2A-4FF7-BCC5-FA746E1FD479}"/>
              </a:ext>
            </a:extLst>
          </p:cNvPr>
          <p:cNvSpPr txBox="1"/>
          <p:nvPr/>
        </p:nvSpPr>
        <p:spPr>
          <a:xfrm>
            <a:off x="3882702" y="178082"/>
            <a:ext cx="44265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Описание технологии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3CE4C3-7311-40D9-A806-59985E8C6D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4282" y="3707142"/>
            <a:ext cx="5223357" cy="28672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7EC40D-0FBA-4A67-803E-0158338B4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4283" y="897051"/>
            <a:ext cx="5223357" cy="2640613"/>
          </a:xfrm>
          <a:prstGeom prst="rect">
            <a:avLst/>
          </a:prstGeom>
        </p:spPr>
      </p:pic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406400" y="943477"/>
            <a:ext cx="557131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Описание: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Система предназначена для отслеживания изделий на всех этапах производственного процесса и авторизации сотрудников. Она включает ключевые компоненты, обеспечивающие эффективное решение задачи.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400" y="2463800"/>
            <a:ext cx="5524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Основные функции: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Считывание RFID-меток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Серверная часть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Программное обеспечение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Интерфейсы взаимодействия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Мониторинг и отчетность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ru-RU" b="1" dirty="0">
                <a:latin typeface="Calibri" panose="020F0502020204030204" pitchFamily="34" charset="0"/>
                <a:cs typeface="Calibri" panose="020F0502020204030204" pitchFamily="34" charset="0"/>
              </a:rPr>
              <a:t>Обучение сотрудников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5EDBED-032A-4451-A2DF-10D559CF2ED2}"/>
              </a:ext>
            </a:extLst>
          </p:cNvPr>
          <p:cNvSpPr/>
          <p:nvPr/>
        </p:nvSpPr>
        <p:spPr>
          <a:xfrm>
            <a:off x="393700" y="4567351"/>
            <a:ext cx="5575300" cy="1846149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700" y="4572001"/>
            <a:ext cx="5575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Пример работы системы: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Продукция проходит через RFID-сканер.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Идентификатор передается на сервер для обработки и синхронизации.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Пользователи видят местоположение и состояние изделия в реальном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131893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Box 1"/>
          <p:cNvSpPr/>
          <p:nvPr/>
        </p:nvSpPr>
        <p:spPr>
          <a:xfrm>
            <a:off x="3396907" y="-16778"/>
            <a:ext cx="5398186" cy="6294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ru-RU" sz="3500" b="1" strike="noStrike" spc="-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Инновации и перспективы</a:t>
            </a:r>
            <a:endParaRPr lang="ru-RU" sz="35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Прямоугольник 5"/>
          <p:cNvSpPr/>
          <p:nvPr/>
        </p:nvSpPr>
        <p:spPr>
          <a:xfrm>
            <a:off x="346680" y="619560"/>
            <a:ext cx="6479280" cy="6071760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8000" dist="126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8" name="Рисунок 7"/>
          <p:cNvPicPr/>
          <p:nvPr/>
        </p:nvPicPr>
        <p:blipFill>
          <a:blip r:embed="rId2"/>
          <a:stretch/>
        </p:blipFill>
        <p:spPr>
          <a:xfrm>
            <a:off x="7123320" y="619560"/>
            <a:ext cx="4837680" cy="2721240"/>
          </a:xfrm>
          <a:prstGeom prst="rect">
            <a:avLst/>
          </a:prstGeom>
          <a:ln w="0">
            <a:noFill/>
          </a:ln>
        </p:spPr>
      </p:pic>
      <p:sp>
        <p:nvSpPr>
          <p:cNvPr id="209" name="TextBox 3"/>
          <p:cNvSpPr/>
          <p:nvPr/>
        </p:nvSpPr>
        <p:spPr>
          <a:xfrm>
            <a:off x="346680" y="700920"/>
            <a:ext cx="6479280" cy="59694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ru-RU" sz="2000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Преимущества</a:t>
            </a:r>
            <a:endParaRPr lang="ru-RU" sz="2000" b="1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Минимизация человеческого фактора 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исключаются ошибки при ручном вводе данных.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Прозрачность производства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каждый этап отслеживается и фиксируется автоматически.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Скорость работы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время на инвентаризацию и контроль сокращается в несколько раз.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Масштабируемость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система легко адаптируется под другие производственные линии.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defTabSz="457200">
              <a:lnSpc>
                <a:spcPct val="100000"/>
              </a:lnSpc>
            </a:pPr>
            <a:r>
              <a:rPr lang="ru-RU" sz="2000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Результаты</a:t>
            </a:r>
            <a:endParaRPr lang="ru-RU" sz="2000" b="1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>
              <a:lnSpc>
                <a:spcPct val="100000"/>
              </a:lnSpc>
            </a:pP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данный момент разработана и протестирован</a:t>
            </a:r>
            <a:r>
              <a:rPr lang="ru-RU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 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рабочая система считывания </a:t>
            </a:r>
            <a:r>
              <a:rPr lang="en-US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RFID-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меток. Устройство успешно считывает </a:t>
            </a:r>
            <a:r>
              <a:rPr lang="en-US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RFID-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метки, фиксирует данные о продукции в базе и передаёт их в приложения. Внедрение системы на предприятии позволило: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Сократить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затраты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времени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инвентаризацию, маркировку датчиков и авторизацию сотрудников.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Улучшить контроль качества и логистику 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внутри производственной линии.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6000" defTabSz="457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b="1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Автоматизировать отслеживание</a:t>
            </a:r>
            <a:r>
              <a:rPr lang="ru-RU" b="0" strike="noStrike" spc="-1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датчиков на линии производства</a:t>
            </a:r>
            <a:endParaRPr lang="ru-RU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3"/>
          <a:stretch/>
        </p:blipFill>
        <p:spPr>
          <a:xfrm>
            <a:off x="7123320" y="3889080"/>
            <a:ext cx="4837680" cy="2721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F8D2A2-EDF7-4F78-A9F6-98192B164807}"/>
              </a:ext>
            </a:extLst>
          </p:cNvPr>
          <p:cNvSpPr/>
          <p:nvPr/>
        </p:nvSpPr>
        <p:spPr>
          <a:xfrm>
            <a:off x="346840" y="619632"/>
            <a:ext cx="11540360" cy="6072146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90AE2-FD2A-4FF7-BCC5-FA746E1FD479}"/>
              </a:ext>
            </a:extLst>
          </p:cNvPr>
          <p:cNvSpPr txBox="1"/>
          <p:nvPr/>
        </p:nvSpPr>
        <p:spPr>
          <a:xfrm>
            <a:off x="3382340" y="34857"/>
            <a:ext cx="54273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Схема электрической цепи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234658-4915-421B-BF61-B585C713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0" y="3134217"/>
            <a:ext cx="5960378" cy="31041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A635E1-E0BC-4DC0-9A06-799F0CA5B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62" y="987359"/>
            <a:ext cx="5240378" cy="3202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3880A-35B2-429B-A83D-FD8BEE2F82BD}"/>
              </a:ext>
            </a:extLst>
          </p:cNvPr>
          <p:cNvSpPr txBox="1"/>
          <p:nvPr/>
        </p:nvSpPr>
        <p:spPr>
          <a:xfrm>
            <a:off x="952992" y="1357368"/>
            <a:ext cx="524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Графическая схема электрической цепи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A5ED3-E9C6-4579-BF3E-805F55A89855}"/>
              </a:ext>
            </a:extLst>
          </p:cNvPr>
          <p:cNvSpPr txBox="1"/>
          <p:nvPr/>
        </p:nvSpPr>
        <p:spPr>
          <a:xfrm>
            <a:off x="6531262" y="4398594"/>
            <a:ext cx="5240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Принципиальная схема электрической цепи</a:t>
            </a:r>
          </a:p>
        </p:txBody>
      </p:sp>
    </p:spTree>
    <p:extLst>
      <p:ext uri="{BB962C8B-B14F-4D97-AF65-F5344CB8AC3E}">
        <p14:creationId xmlns:p14="http://schemas.microsoft.com/office/powerpoint/2010/main" val="301092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90AE2-FD2A-4FF7-BCC5-FA746E1FD479}"/>
              </a:ext>
            </a:extLst>
          </p:cNvPr>
          <p:cNvSpPr txBox="1"/>
          <p:nvPr/>
        </p:nvSpPr>
        <p:spPr>
          <a:xfrm>
            <a:off x="3836303" y="0"/>
            <a:ext cx="456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latin typeface="Calibri" panose="020F0502020204030204" pitchFamily="34" charset="0"/>
                <a:cs typeface="Calibri" panose="020F0502020204030204" pitchFamily="34" charset="0"/>
              </a:rPr>
              <a:t>Архитектура баз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FA4C4A-8944-41AD-98E0-A12C8CCB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16" y="584775"/>
            <a:ext cx="8214968" cy="58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B282C2-56C3-4C60-B188-797274747E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97841"/>
            <a:ext cx="5887453" cy="64623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363ED8-C4C6-4548-9202-0A7E9EFFC98F}"/>
              </a:ext>
            </a:extLst>
          </p:cNvPr>
          <p:cNvSpPr txBox="1"/>
          <p:nvPr/>
        </p:nvSpPr>
        <p:spPr>
          <a:xfrm>
            <a:off x="208546" y="2959010"/>
            <a:ext cx="58874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Схема работы </a:t>
            </a: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  <a:endParaRPr lang="ru-RU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2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3909ED-E7AE-4CF2-8985-EFD3FB2F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7" y="0"/>
            <a:ext cx="45984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15CF9F-4D2F-4715-A808-0A2EBA070A4A}"/>
              </a:ext>
            </a:extLst>
          </p:cNvPr>
          <p:cNvSpPr txBox="1"/>
          <p:nvPr/>
        </p:nvSpPr>
        <p:spPr>
          <a:xfrm>
            <a:off x="6828638" y="2743200"/>
            <a:ext cx="4320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Схема работы </a:t>
            </a: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APK-</a:t>
            </a:r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7553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F8D2A2-EDF7-4F78-A9F6-98192B164807}"/>
              </a:ext>
            </a:extLst>
          </p:cNvPr>
          <p:cNvSpPr/>
          <p:nvPr/>
        </p:nvSpPr>
        <p:spPr>
          <a:xfrm>
            <a:off x="346840" y="192648"/>
            <a:ext cx="11540360" cy="6472703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4294A-7B14-4677-9907-F24AB48157C2}"/>
              </a:ext>
            </a:extLst>
          </p:cNvPr>
          <p:cNvSpPr txBox="1"/>
          <p:nvPr/>
        </p:nvSpPr>
        <p:spPr>
          <a:xfrm>
            <a:off x="1162049" y="428625"/>
            <a:ext cx="3686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Стек приложения: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E65F8-B61A-48FE-A9FD-C2323DD3BA61}"/>
              </a:ext>
            </a:extLst>
          </p:cNvPr>
          <p:cNvSpPr txBox="1"/>
          <p:nvPr/>
        </p:nvSpPr>
        <p:spPr>
          <a:xfrm>
            <a:off x="7082822" y="437800"/>
            <a:ext cx="3686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Стек устройства: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E546-F46D-4D93-B4D5-864EF2C6DDFD}"/>
              </a:ext>
            </a:extLst>
          </p:cNvPr>
          <p:cNvSpPr txBox="1"/>
          <p:nvPr/>
        </p:nvSpPr>
        <p:spPr>
          <a:xfrm>
            <a:off x="762000" y="1222949"/>
            <a:ext cx="448627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Язык программирования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Модули 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Python: socket, PySide6,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asyncpg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datetime, sys,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PySerial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hashlib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json, time,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asyncio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Базы данных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Сервер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Raspberry Pi OS, Socket, 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Локальная сеть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systemctl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bash-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запросы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базы данных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F4545-4FFC-4751-A55D-9FEBF285CC29}"/>
              </a:ext>
            </a:extLst>
          </p:cNvPr>
          <p:cNvSpPr txBox="1"/>
          <p:nvPr/>
        </p:nvSpPr>
        <p:spPr>
          <a:xfrm>
            <a:off x="6117020" y="1222949"/>
            <a:ext cx="56177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Микроконтроллер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 ATMEGA328P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Язык программирования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Библиотеки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5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MFRC522, Adafruit</a:t>
            </a:r>
            <a:r>
              <a:rPr lang="ru-RU" sz="25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NeoPixel</a:t>
            </a:r>
            <a:endParaRPr lang="en-US" sz="25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Устройства</a:t>
            </a:r>
            <a:r>
              <a:rPr lang="en-US" sz="2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RFID-RC522, WS2816</a:t>
            </a:r>
            <a:endParaRPr lang="ru-RU" sz="25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6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3605E0-BE4B-4D94-A391-66A50DD097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" y="1328420"/>
            <a:ext cx="5934710" cy="420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82A58E-976F-459C-9377-14BF5926BB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8420"/>
            <a:ext cx="5934710" cy="420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C39B8-027A-4F8F-8998-AF8283EF62F2}"/>
              </a:ext>
            </a:extLst>
          </p:cNvPr>
          <p:cNvSpPr txBox="1"/>
          <p:nvPr/>
        </p:nvSpPr>
        <p:spPr>
          <a:xfrm>
            <a:off x="1890393" y="158869"/>
            <a:ext cx="82937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Чертеж корпуса сканирующего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348206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Box 1"/>
          <p:cNvSpPr/>
          <p:nvPr/>
        </p:nvSpPr>
        <p:spPr>
          <a:xfrm>
            <a:off x="3085702" y="0"/>
            <a:ext cx="6324914" cy="6294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ru-RU" sz="3500" b="1" strike="noStrike" spc="-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Экономический расчет проекта</a:t>
            </a:r>
            <a:endParaRPr lang="ru-RU" sz="35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AutoShape 2"/>
          <p:cNvSpPr/>
          <p:nvPr/>
        </p:nvSpPr>
        <p:spPr>
          <a:xfrm>
            <a:off x="3123000" y="455760"/>
            <a:ext cx="3125160" cy="31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defTabSz="457200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31" name="Таблица 4"/>
          <p:cNvGraphicFramePr/>
          <p:nvPr>
            <p:extLst>
              <p:ext uri="{D42A27DB-BD31-4B8C-83A1-F6EECF244321}">
                <p14:modId xmlns:p14="http://schemas.microsoft.com/office/powerpoint/2010/main" val="1955695958"/>
              </p:ext>
            </p:extLst>
          </p:nvPr>
        </p:nvGraphicFramePr>
        <p:xfrm>
          <a:off x="796129" y="687900"/>
          <a:ext cx="10904061" cy="5786040"/>
        </p:xfrm>
        <a:graphic>
          <a:graphicData uri="http://schemas.openxmlformats.org/drawingml/2006/table">
            <a:tbl>
              <a:tblPr/>
              <a:tblGrid>
                <a:gridCol w="50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5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4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5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3823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1" strike="noStrike" spc="-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№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1" strike="noStrike" spc="-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Наименование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1" strike="noStrike" spc="-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Количество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1" strike="noStrike" spc="-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Цена за единицу (₽)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1" strike="noStrike" spc="-1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Общая стоимость (₽)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Считыватель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RC522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шт.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Метки </a:t>
                      </a:r>
                      <a:r>
                        <a:rPr lang="en-US" sz="1800" b="0" strike="noStrike" spc="-1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Mifare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Classic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 шт.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Контроллер 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Arduino Nano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шт.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2 200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Пластик 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PETG </a:t>
                      </a: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для печати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</a:t>
                      </a: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кг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1 200 (за 1 кг)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Raspberry Pi 4 Model B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шт.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10 646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10 646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Роутер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шт.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1 300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1 300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285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Кабель </a:t>
                      </a:r>
                      <a:r>
                        <a:rPr lang="en-US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Type-C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шт.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Латунные стойки для плат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комплекта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800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3548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Макетная зелёная плата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шт.</a:t>
                      </a:r>
                      <a:endParaRPr lang="ru-RU" sz="1800" b="0" strike="noStrike" spc="-1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1800" b="0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ru-RU" sz="1800" b="0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3548">
                <a:tc gridSpan="4"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2500" b="0" i="1" strike="noStrike" spc="-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Итого</a:t>
                      </a:r>
                      <a:endParaRPr lang="ru-RU" sz="2500" b="0" i="1" strike="noStrike" spc="-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b="0" strike="noStrike" spc="-1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b="0" strike="noStrike" spc="-1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sz="1800" b="0" strike="noStrike" spc="-1" dirty="0">
                        <a:solidFill>
                          <a:schemeClr val="dk1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ru-RU" sz="25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18 358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utoShape 2"/>
          <p:cNvSpPr/>
          <p:nvPr/>
        </p:nvSpPr>
        <p:spPr>
          <a:xfrm>
            <a:off x="3123000" y="455760"/>
            <a:ext cx="3125160" cy="31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 defTabSz="457200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Gill Sans M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EBD335-130E-45CD-ADB7-C2302D388B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109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A19C1-0D91-4D77-8E9E-19B14A8A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6017"/>
            <a:ext cx="7729728" cy="511683"/>
          </a:xfrm>
        </p:spPr>
        <p:txBody>
          <a:bodyPr>
            <a:noAutofit/>
          </a:bodyPr>
          <a:lstStyle/>
          <a:p>
            <a:r>
              <a:rPr lang="ru-RU" sz="3000" dirty="0">
                <a:latin typeface="Calibri" panose="020F0502020204030204" pitchFamily="34" charset="0"/>
                <a:cs typeface="Calibri" panose="020F0502020204030204" pitchFamily="34" charset="0"/>
              </a:rPr>
              <a:t>Участники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E300F-AC9E-42AC-A223-0A50FB48D91C}"/>
              </a:ext>
            </a:extLst>
          </p:cNvPr>
          <p:cNvSpPr txBox="1"/>
          <p:nvPr/>
        </p:nvSpPr>
        <p:spPr>
          <a:xfrm>
            <a:off x="1244390" y="882589"/>
            <a:ext cx="2116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Гилязов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Дмитрий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F726-34ED-4718-BB6C-506112C9EB90}"/>
              </a:ext>
            </a:extLst>
          </p:cNvPr>
          <p:cNvSpPr txBox="1"/>
          <p:nvPr/>
        </p:nvSpPr>
        <p:spPr>
          <a:xfrm>
            <a:off x="9014128" y="884334"/>
            <a:ext cx="225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Беспалов Дмитрий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E34E58D-CD21-434A-9310-4E15F9B456A0}"/>
              </a:ext>
            </a:extLst>
          </p:cNvPr>
          <p:cNvSpPr/>
          <p:nvPr/>
        </p:nvSpPr>
        <p:spPr>
          <a:xfrm>
            <a:off x="8430936" y="5747772"/>
            <a:ext cx="34227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Front-end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разработчик/ UI UX разработчик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2F3D0D2-1AD0-46F1-BCEA-B1556EA00B23}"/>
              </a:ext>
            </a:extLst>
          </p:cNvPr>
          <p:cNvSpPr/>
          <p:nvPr/>
        </p:nvSpPr>
        <p:spPr>
          <a:xfrm>
            <a:off x="461394" y="5531741"/>
            <a:ext cx="35398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000"/>
              </a:spcAft>
              <a:tabLst>
                <a:tab pos="311150" algn="l"/>
                <a:tab pos="2002155" algn="l"/>
              </a:tabLst>
            </a:pPr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Back-end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разработчик/архитектор баз данных/сетевой инженер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D2005F-31F2-41B7-BD0F-6A5201132F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2585" y="1361879"/>
            <a:ext cx="3119831" cy="41597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FF7689-1355-4EB8-A9F6-8EA910DAE0D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7664" y="1361879"/>
            <a:ext cx="3119831" cy="415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1EBD92-6E64-4296-A7D3-958448923B92}"/>
              </a:ext>
            </a:extLst>
          </p:cNvPr>
          <p:cNvSpPr txBox="1"/>
          <p:nvPr/>
        </p:nvSpPr>
        <p:spPr>
          <a:xfrm>
            <a:off x="5082805" y="882589"/>
            <a:ext cx="20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Шефер Дмитрий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4092D17-CCB2-4F53-8FE7-27074B4BD994}"/>
              </a:ext>
            </a:extLst>
          </p:cNvPr>
          <p:cNvSpPr/>
          <p:nvPr/>
        </p:nvSpPr>
        <p:spPr>
          <a:xfrm>
            <a:off x="4708325" y="5809327"/>
            <a:ext cx="2738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Инженер-Электронщик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025" y="1361879"/>
            <a:ext cx="3119832" cy="415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24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data:image/png;base64,iVBORw0KGgoAAAANSUhEUgAAAmMAAANgCAYAAABgK29nAAAAAXNSR0IArs4c6QAAIABJREFUeF7s3Qm85nP5//HPObOPsYxdkqWEkKxZS2UrUtFOEpW0+FNU0iZRRCllC5HKvmVrR5SylS0V2XfGNvtZ/7/n58x1+jpmmrltc8y5bo9xzrnv7/ezvL/b676u63NdbT09Pb09PT2lt7e3+Nne3l5KaSvxGjbM362/enufvk/bjCa93z3jQ2+1xQc2/2+3s+ywucmALuo+tc0Ze9duZvTV29ZWml1FBz0+bzbUGGgdW39j0agxNzvwx4wGntFB79Pn15hvd3d3/xyfpkFj5n3HwhSePtPYvvn+rH7/X0cu2m/96M58jzkZ58A9ZzX3VsY0sN9W9n0+ttX/zObxv8Y1J/Oe1f6z2rfV7Ztzfy4azux8bFXXVvVobt8ce6vtzMk4Z6f3QO2a11Xzs5ldz//rmM1MV/foWb3mZO5zMt/c5sVTYFbnbqvn9JyM+LmcH63eH5rn+sz2NZZW75lzMseZbTNQy9ner9raKjbYz3/tMdbGc/jpcwrq6HsO9CNEz3+f2097gtcN/ksy8Vtb7zOUstusL/hnK8jT9psZRT0vDc9oZGZQ93z1OQfA+PSpPB1un89pZlupQCqQCqQCqcCsFADv/oEEgPRcgGzIqNyLf2YCDG2zepbPYvtZHpSZtzMLGOt64XR/vqDof43whYQx/bYEZMNKKc/OuvjCHYRsORVIBVKBVGBeV6Cjo6NaeIYPH54wNkcHm0mM12pmoDKslApkzZftWuSlHkwQHrWGheyZljGU12LjczTJGRsNORgbnjDWyvmR26YCqUAqkAo8LwpMmzattjNy5MgZLrSWLAnPyxheWo2AMfwzKxgDUgNhrLO1Kfa0l9L7TAPNLCxjrbWdW89OgbwAZqdQfp4KpAKpQCqQCsx9Bf6Xxeh5cLvV5p/ZzkxgbO5LkSNIBVKBVCAVSAVSgVRgqCiQMDZUjnTOMxVIBVKBVCAVSAUGpQIJY4PysOSgUoFUIBVIBVKBVGCoKJAwNlSOdM4zFUgFUoFUIBVIBQalAgljg/Kw5KBSgVQgFUgFUoFUYKgokDA2VI50zjMVSAVSgVQgFUgFBqUCCWOD8rDkoFKBVCAVSAVSgVRgqCiQMDZUjnTOMxVIBVKBVCAVSAUGpQIJY4PysOSgUoFUIBVIBVKBVGCoKJAwNlSOdM4zFUgFUoFUIBVIBQalAgljg/Kw5KBSgVQgFUgFUoFUYKgokDA2VI50zjMVSAVSgVQgFUgFBqUCCWOD8rDkoFKBVCAVSAVSgVRgqCiQMDZUjnTOMxVIBVKBVCAVSAUGpQIJY4PysOSgUoFUIBVIBVKBVGCoKJAwNlSOdM4zFUgFUoFUIBVIBQalAgljg/Kw5KBSgVQgFUgFUoGhpUBvb2//hNva2obU5BPGhtThzsmmAqlAKpAKpAKDUwEw5l9PT08BY8OGDRucA30BRpUw9gKImk2mAqlAKpAKpAKpQGsKNGHMnsOHD2+tgZfw1gljL+GDl0NPBVKBVCAVSAXmFQXCKtbV1VUtYyNHjpxXpjbbeSSMzVai3CAVSAVSgVQgFUgFUoEXToGEsRdO22w5FUgFUoFUIBVIBVKB2SqQMDZbiXKDVCAVSAVSgVQgFUgFXjgFEsZeOG2z5VQgFUgFUoFUIBVIBWarQMLYbCXKDVKBVCAVSAVSgVQgFXjhFEgYe+G0zZZTgVQgFUgFUoFUIBWYrQIJY7OVKDdIBVKBVCAVSAVSgVTghVMgYeyF0zZbTgVSgVQgFUgFUoFUYLYKJIzNVqLcIBVIBVKBVCAVSAWGmgLKMnlFncwXsl5mwthQO7tyvqlAKpAKpAKpQCowWwW6u7v7twFi7e3ts93n2W6QMPZslcv9UoFUIBVIBVKBVGCeVSBqZSrPpGj5C1m4PGFsnj2NcmKpQCqQCqQCqUAq8FwU4Kr0j1UsLWPPRcncNxVIBVKBVCAVSAVSgUGsQFrGBvHByaGlAqlAKpAKpAKpwLyvQMLYvH+Mc4apQCqQCqQCqUAqMIgVSBgbxAcnh5YKpAKpQCqQCqQC874CCWPz/jHOGaYCqUAqkAqkAqnAIFYgYWwQH5wcWiqQCqQCqUAqkArM+wokjM37xzhnmAqkAqlAKpAKpAKDWIGEsUF8cHJoqUAqkAqkAqlAKjDvK5AwNu8f45xhKpAKpAKpQCqQCgxiBRLGBvHByaGlAqlAKpAKpAKpwLyvQMLYvH+Mc4apQCqQCqQCqUAqMIgVaOvu7u5Vjdy/ofLq6OgoTz75ZBk/fnwZPnz4UJl2zjMVeMkpoFBv1IUz+KF0n3rJHawccCqQCjxrBdo6Ozt7X+gCmM96dC/QjiqwT5o0qcw///y1hxeyEvsLNIVsNhUYEgoAse7u7nqNDrUvjUPiAOckU4FUoCowZGGss7OzjBgx4gWvxJ7nWSqQCjx7BVynvjyxYPuXlrFnr2XumQqkAoNXgSEJY1wfvm2HVSxv8IP3BM2RDW0FXKvNV16rQ/t8yNnPewq4xvO6HqKWsXnvdM4ZpQKpQCqQCqQCLw0FAFh80RImla+EsTwHUoFUIBVIBVKBVOBFVIBnKsIPMma7T/gh6aZ8Ec+57CoVSAVSgVQgFUgFGgo0F+akZSxhLC+OVCAVSAVSgVQgFUgF5roCaRmb64cgB5AKpAKpQCqQCqQCQ1mBhLGhfPRz7qnAS1SBWA1t+Blz8hI9iINp2D29pVi5K/d5Wym9baX0lL63+lf0dveUMmOTIlF6e1tNjTRYVwJah9zZN536T5h8e3Nx8hzmebcLLWb20uYcNtOn57M95jIg9HT3HYveUoa3t1ftvQar/q1ONWGsVcVy+1QgFZjrCjzxxBNlgQUW6L8Zzys35Lku7FAdQMAYYGgvpedpMFZKm9V/Xd2lt7un/g7Eho8a2a/WYIx7Aj7TGjCm1sywZwljfYmgnvka1iKMzQrqZnfadXR2VBDzJWzEsGFl5LC+nIPem1e+jCWMze4syM9TgVRg0CkQS+PnpZvxoBN5KA2oQQlArLsfxnpLT3dXaevpLdMmTykPP/BAmfjkU2WxJZYoS7/i5dU6UwFhxIhBp9a8BGM0njptarniiivKsLa2stmb3lxhbF6qHpQwNuguoRxQKpAKzE4BN2c34qhbmZax2SmWn/8vBXq6e8v06R2ltLdVECvDhpUnJ04s9953b5n85OPl0t//oUx46OEydeKk0t3RWVZZbbWy+2c+VSFs5MiRtTqEc3FWJbtUknC+/vOf/yx33313GTt2bFlrrbXqfnfccUd59NFHy7Rp08qmm25aLT233XZbWWihhernjz32WFlhhRXKU089Va666qp+C9FrXvOa8opXvKLC4F//+tdab9n2K6+8cllmmWWqS3ByV1e57u/XlVcuv3xZcpFFy4i29j5vbHtfPWpfZuy76qqrliuvvLK88Y1vrP1LO/Hb3/62brPEkkuWVdd4bR3/hAkTyp133lnWXnvtMm3q1HLNX68qb9p00zr3q6++ukycOLHKTJONN964v5TZddddVyZPnVI22Gjj0tXdVXW7/PLLy3rrrle3uf6G68tGG25U2/nDpX8oG2+4cZ3vnXfdWdZZZ53S091Tbrjxhjru6VOmle6OjrLBBhvUfgajVfLZXG0JY89GtdwnFUgFUoFUYJ5RoKu7pzz11JTy2FNPlXvuf6Bcde015fa77y5dHVNKz7TJpXPa9DL/mLFl2qTJZanFlyyvWX218uYtNquwsuiii/bHjs3KUtvR0VGh4/DDD6/A87KXvazuN2rUqHL00UeXDTfcsFxwwQXl4x//eFlkkUUqoIEhvy+99NL184ceeqh861vfKnvuuWf53e9+V0Fsyy23LNOnTy8HH3xw2XHHHcvFF19cVltttfKGN7yhdHR2lrMuvqD85/b/lAXHzV922+WjZVT78NLDkjdyZA32Aj/f+MY3yvrrr1+mTJlSttlmmzqnyy67rBgzCDzjzDPK1u94R1lxxRXrGL76ta+Wz3/+8+WCX55fpkycWL76la9WqDvllFPqNsIHjP1Tn/pU1QUknnnmmeWpSRPLDh/eqSw8fuEKe8cee2yfdsP6rIvvfc97a99H/PCICqXaeOUKryzbb7994aY8/vjjy7rrrFN+euJJZf111ys77LBD3X4wWiWfzYWRMPZsVMt9UoFUIBVIBeYZBaZMnV5OOvnM8tTkyeXhxyeU3mHtZeKUyeWJCQ+WZZdYuCy+8KJllZVWrjFXD9xzX1l1jdXLEi9bqlqJWLS22GKLCgbghnVq4AvY+AxMfexjH6sQwgIFYr773e9WgLHNzjvvXK1mU6dOLRdddFF55JFHyic/+cm6LwvZIYccUg444IBywgknlKWWWqq84x3v6IexL37xi+UXv/hFfX+rrbYS2V722u8LZf755y+33XprOehr3ygvX/JlFZBYlALGvvzlL5dXvepVZfTo0eXd7353/RzsGSPgO/6EE8rGm76hrLXW2uWBBx8oZ515Vpk0eVJZYbnly623/LPss88+dR/A9drXvrYsscQS9fePfOQjtU1t/fnPfy6jx44pSy/7ivL+972/9PT2lKOOPKq8fv3Xl67OrgqfH/jAByqk/fCHPywTJ00s73vf+6ol8MM7fbjO/0dH/qjcfdddZZu3bV0ee+TR8s53vrO2n5axeeYyzImkAqlAKpAKDFUFPOgffvSxcuzxPylTp08v3b09ZdHFFiujR48qq6y0Yllg9Ojy979dV264/obSOb2jTJ82rez68d3KIkssUf523d+qbJtssnFZYonFazzT8GFcgX2R8gEKIMMLpHDxvfKVr6yAwSJ02mmnlTe/+c0VYrxA3V133VVOPvnksssuu1QrmvYefvjh8pOf/KT8v//3/6prcb755ivrrbde4QIFYSxIf/zjH6uLcvXVVy/XXHtNuf/hh8qGG2xYbrzhhjJ+wYXK69ZYo/Y7YviIfhg77rjjynbbbVfH9sEPfrDCoDZBEdgBZJttvnkZOWpUhcNf/eriss6665aXLblUOe3UU6s1z+vXv/51hToweOqpp9axG/dJJ51Utt566zLfuHHllFNPKTt/eOc6hosuvrha8Nrb22rfO+/8karXj3/847LJGzYpSyy+eLniT38q22y9TV2Hee5555WlX/aystyyy5W/XHllBVHtV7CcB15pGZsHDmJOIRVIBVKBVKA1BQKY/LzhppvKtdf/rcZbcR2KV/rDH/5Qpk+ZWiY/NbHCA3egn+PHjy+77f7p0jZ8RHXbie0aMWJ4scJ3zdVXLSNH9FnGmmkvQJd+WL8ixsw2oMdnAMz7EfuoL/+8wFFY3Wxvu4iZjFg17Qb4Rb+2CeubvuP9sN5FzJh+ov2wmoFHfcX+4QrUZjM2LmLhBsZveh/IxfbGqQ8WP/p6xRzid32ETs324qjGGOOncTS1bO3oD76tE8YG3zHJEaUCqUAqkAq8wAoAlACLe+67r/zj3/8sD9z/QHn4kYdrQD3LE3fYow89XJZffvmy8MILlyWXXLL+vtAii5fetvZy4YUX1DirUSNHld/+7ndl0002Kiut+MoKXgNhrLnYpGkxs21AWLg4A3JifFHHsQkm0UZAZROUAgYHLnBpLjAIGAurnb8Dvuzv/ZhHvB/7xJi1Hy9j9n7MAVyBxADG2Cf60X6sRvVZwJg2w+LV3CdATX8xL+OaZ1JbdHd3985qBcgLfC1k86lAKpAKpAKpwFxRwMO9pkyYOrWcd/4vS1fprasBuQOBgVirZV62dHnlcsvX7f7yl7+Uf/zjH2XNNdcsG7/xTaWjs7tceNFFZbvt3lV6e3rLJZdeUt6w0YZlkfELVnBjGQrIAg8BLiAk4CagQvtjxozp1yHAI+AnxmqDgI8AEcBihebLX/7y/v6aoBZtxFiagNO0UDWhMLYNi1sAVoBSM06raWH0fgBcWL6an8cChybEBX/Ee9FGAGVAW8yjCaTR11w5gZ7nTtt6Q6nnueFsLhVIBVKBVCAVGKwKBPBwNV5x5Z/7Er3+X6D4YostVuYbO1+55957yh23/afcfced/UHvYG2nnXYqiy35svLUxMnlX//+d43PGjduXJl//vnKQw88UBYcN7a6LhdccMF+OIrVlNdee21NWxGrAMWDWckIQADPzILRWZwAI7fpAw88ULczRkH6gM+LJY/7NMAmYGqwap/jeqYCCWN5VqQCqUAqkAoMOQVYXCJY/pEJj5b5xy9UbrjhhnLrrbfW+C/xSD2dXWXiE09Wd9u4cfOXV75yhfKmN72ptA0bUeZfcHzp7umpKSEEobOkTXj4obLQAuPqSsSI9SKsFZedXZ3l5J+eXK655ppqeYv4L6srAV0zEL2ZKL+jY3q59JJLa+qIiAMDet/85jdrn14DLU1WUvZbkGZyZGdVlmhmpY3+VwmjF3r7WZ2Uc1qC6aV0UieMvZSOVo41FUgFhoQCESvk4SvAWtBzuLbmlaX8c/tARoyTtAu33X57GT1ubHn88cdr8H4EkE9+anJZdully2tfu3pZaaVXl6nTppV7772vdFlxufji5Yknnqwr/RZbdNHS0dlVuqZPLcPbS1l22WWrBQt0gZnpnZ012emRRx5ZYQ+cDRvWXtp728rqq61W0130uzXb2uqKzh4lmHp6y6233VoOPfTQukigdPeWMaNHV1fggQce2Ad87W1lWkdfuSDnSHv7sNLT012GsbT19tbUEcaiT/BZXY7DhlXA7C29ZXgtLdS3inNYaauQ6Pc4z9ra20tXTWgrjmzGooDSW0YOH1FLQwUMRpB+Ty3g2V7TV8gwK9+ZcfV0dZURw4bX/pvtW8FqDvV4lFLj78JlCnK7u3sKIDWf3p6eMqx9WC2J5BXxZ3P7XHo++k8Yez5UzDZSgVQgFXgeFWjCWKzASxh7HgWeYU0CAOeff36ZPHVqaR85vIIYIlh+heUrmI0bM39Z4RUrlBVXXKF2/sgjE8qDDz5U5ltg/jJ67OgyecqUmtF+oYUWLPff/0AZN2ZUWXihBarLkKWrHrN+GOsuJ/70xHLLLbdU8GCZG9k+rKbLkN9rs8026w9o7+ztKe3DhpXuru5y/AnHlRtvuqm6KmXQn2/M2GoJO+igg6pVThqJad1dNXmq/gA84LFve09vGQFienurOxQIWqAwYsyYCmIRE1YhrrSV6ZOnVICs6S9GjKipJx559NFy7Q1/r+kwFOvW7oiRI8rY0WNq4XFwyLK33HLL1XxpILKjp6tMnjylnHb6abUP41xyscXLCssuVzbZZJMKUbGq8qFHHilHH3ds3TcWVey6y65l1OhRFRRpdc6559SVqzTQ50qvWrGmtvCaWV635/dMeXFaSxh7cXTOXlKBVCAVmGMFPJRmFs6bi63mWMLZbgiGPOBvuummCledPd01gF8g/SILL1KD8CdPnFLGjhxT4WTRRRcpd955V+np6S3DRo4ow0YOr1ab4cOH1Rxj99//YHnq8Qll1VVWqqDhXw1GL6VMnT6txqTJ6QXGIgns+PkXKJMnTqpj3WuvvcqrX/3qCipgrKunu9ZilEPM9ixnks4utMCCFVAkfwWMMui3jxxRt28Gy3dJg9E+vMw/blwFlv3226985zvfKXfedVcZu8D8ZcrUKdXNGQHzw9rby+Qnnqrz73PLjqvZ/q+6+ury+8suLcOGD6uANnny5Po5V2HH5Kl1hSktrT79whe+UBZYcMHSVXrKaaefXvOeaZ91d/755ivjF1iofPELX6h9hFv2rnvuKfvs+4Wql/fB5EEHHlQWWHCB0lb6EumefsbpNXEsGBs9YmRZ/TWr1vxmxjNPraZ0IqTpe7bXbt0gbpIuGCdNLN2NmyQdnZjxzbb5bTaWK9svvhVEzpQw9Ubgpf20HX3Gt5VYJjxwLM12YgzaaK5AiQs1ao9FG/HNItqIFTNNE3BzRUtzbpG4UJ+xlFs/sX3z3GoGlfq9uU1zhU+MM8Yeq48G7h/fouLcbY7bZ3SucR//V/IjxhfbGFe0H+Z9/cQS8vrNckb9w9g29GlqGsvJQ+vIfTNnZ1NulQrMWoGB10Gch6nZ86OAa13mdwH1Y+YbW5ZZdrly7/33VguNmK96/xg2ovR2ljJihMSivTUjvKSmo8aOLp09PWXq1Gll/vnHVSCYNm16mfzUE2Wt17223t/j/hkw1t3bWw497NAKgO4T999/f3n92uuU+++9r1qO1IdUQog7jhv0nvvuLd/+9rfreICR8T756GMVgvQnGz8wAkDto0bUEkeTJk2qcLbwQgtX11/hVmzvs5gZkwUAkreqLjC9o6McfczRtQ0QBJjeutkWZa011+zPeUaHi3/9q3Lhr35VLWmeQ0o07bXnXnXRwGHfPri/HBGQlYT2gzvsUJ6aMrmWNdKm+Lu60ECx9UmTy5e+9KVaZqm6cHt7yy3/+mc56JCDq16RcBaMmXNoeNJPT6ow5piMGzO2rLf2OrX8k3nNM5YxqS0Sxub84o4bpIvJBeQEd8I5iQJuYpVOmIvjJtp8cDsRAyK834SxWAZd/ewz8riErz8S8cX2sbTXdgES8U0n8sTEvk14CZgMWInEgwFFfvosglxjTk24jBwxAWfGFCuCAkgDdLwf4/NegGnkuImLKj5rAo99A65C04FgFkcw+muON6Aq9mnm1bFfwGl8Hn3HzwBOf7tpBXibg1fAYrgIArTn/KzKLVOBVODFVsB1C176YGy+Mm7BBer1PXXa1Hofc08fNXx0dSV2dPiixrXYWW666Zay0CLjy+Rp0yocLLbYIqWzk/uuq4wZNaIs94qX938x7XdTdnWWzq6u6lK8+pqr631d31/70pfL4d/7Xr+7UIkfrsER/5f5/oSTflKsvvR8AWlqNd57x12lc4aVDIz5wr7nXnuWMnxYGTUjluzrX/96WXThRftgh2FgRvJXf9d7mgUFnZ21pNH3Dv9eue+++yr4TJo4qbxv++3LZm/pq7kZz5Fzzj23nH/xRWWh8QtVy5QVoPt+cd8aD3bg/t+oQEs3916Qtffn9ym/veQPNau+ODWLDfwU7zX1qUnVkgYYvW+fO+66s+y1z95Vb+24rx526GFlvnHzVcsYqPz5z39efv/73/fF2pW28uY3blp22223esokjL3YV84g6S9WszgpbrzxxnriOBkUZwUvvmXIReMkk49m0uTJtZ6Wi883CmUuPKzXXXfdahL/5z//WT9bY401ajt/vvLPpbOjsyy/wgrl5UsvXb+J2d42a6+zTpk0cWJd8eNC9m2DaXittdaqQODCNS4XhNIaN998c714BJNq41//+lcFD/+ApIvKmIxX+7ZxQdjf71dffXVVnel88cUXryZn+8pSLSbCNyMmfm0Zh2+Mr3nNa+oYYl/6uAn4dkePsFJNmDChjse3QzcC7W688cZ1Tv/5z3/qP78/+OCDdYw+U3BWGRDvb7TRRuXf//53ueeee+r4aEdb4xK/YGy2NZ+AW6U6FLJ13NyAjNM85edRY87v5uJlP/Pxflj8zGWllVaq/4xXrTgam4uXm4v2lQ/JVyqQCgxuBdwz3c/ds7n4utv6gsdHjxpdg+2rZam7rQzr5SrrLY8//kS9Z3h19nSVu++9t94bVlzxVfVeNHa+cWWZly1ZllpisX6LTsBYDbBvK+XYHx9bbv/P7TX2isXokIO+VR647/5yxBFHVJehe+VOH/5wuevee8o5551bRo4YWYuEv32bt5dvfftbZcLDD5dhbe31/qTOpfvV5/b+XHU7un89OmFCed3rXtfn6vRlsbOrjBk9pta3jAz/YKzDvKdMLt844BsV9szLPfT92717Romi9nrf9Bw786yzyq9+/9v+g+k+uu8X9i1PPfVk+eb++5cnHn+i9kdPZZ3evu22Zf8Dv1kef+LxGme27Tu2rWA2euSo0tPRWfv72te+Vu+V2v/PHXeUAw/+Vt0/nnXKRcWzVsfu5/5Vr9KIEWWj129Qa1/af54pFN7jLJvhshncl87gGJ2TwYnr3w9+8IP6QPbtxIkBijy81eKynYvkT3/5S7no4ovKUksuVd69/btrsdPp06eVww45tDz6yCO1SKyTSbFWuWm++OX96s2BCRYk/OCIH5SnnnyqbLnVlmXTN25aDj744HLvvX2m9A7lMrp7avDnG9/4xrL//vtXE/jnPve5CkXM12qJffazn60/zzvvvHrBARHgoHaYi/mXv/xlvbjdHFxUq6yySnnPe95T4wvAnLgBAPKZz3ymnvy+pbloFKs1f6ZsQOI9OoA58Qle5uLiY4Lfe++9a/u0sTpIckU3iLAQAlrFYc8+++xy2WWX1W3pDMaYtm2nKK0xHHXUUVUzQPv2t7+9wpGCtGDM/Jnjjd9L/8bxrne9q96oHDcXvm9h4kKAnbgM7ZpDrLKiwemnn17bBK40BIf0oNGJJ55Ywc7xoyddgaEbX7gp0v0/OK7bHEUqMFCB8EjUe1JPd+ns6q5WJCsm3V+nTJlcHn7okQoz7gm33XpbWfrlS9cvxKxcVgE+NmFCrccoKN69daVXv7os+4pl+kscRcxY14wyQt8//PBy+x2313ube+eRPzqyLLjAAvX+48uj992TWK2Mw5dc980FFpDK4oDy6MOP1Gm4b4Ix97WvfvWrFfTcz9wvo+RQXYU4fVoNgldnMtJgVMtYV0eZNGlyOeCbB9QvuT5jBHjXNm+vCwni5Z543i/PK+dccH5/UL8xveUtbynX//3v5ZH7H6zPENvRzH1f/4cc+p163119tdXLhz/84fLDH/2w3HfvfbWuJ50ApqLogO+Gf9xUDjjk22XU/81p1PCRFdhYv7pLX2xexMv5Eu4ZNW7s2LLpxm+oz6imh+mlfoZnAH+LR9DJ7gS6/vrra9FWiff4sllulMVg6VLo1In50Y9+tBx34k9KR1dn2ftze9csycefcHxdrXPg/vuXu+68qxxzzDH1hPJNYex8Y8uXv/7SnYkiAAAgAElEQVT1eiG+9z3vLb/69a/6l1mv+bo1y9JLL13OPOvMaqXaZ+99yp133FmOObLvYmaydUGDsQ996EO1ZAcYcaEpLAvgLrroogoV73//++sF4aI39jPOOKNa9t761rfWAFMXl4Kx8tq4oMyDdU17AkZB2QUXXFDbfP3rX1/e+973VtCTlBB0gTw3CCuTAJP5uXmANhBEI98EWdjAm/4OP/zwesP7/Oc/Xy6//PJqEVxnnXWqpjVoc/ToOhYXO/ACVJZ2AzoFcu37q1/9qhbJNV8WM+DKQuhmYL769w1NJm3WM8AbKQO0be5WG+kX4JoroKW3nwr30teNSFvHHnts/cx8AZv4DuPQ32tf+9p5atl1i5dJbp4KvKQUiDhXcOOe6T7vHu7LHgBwz4/s/JFd33t+9wWN1QZ4uV/5Yjbw5b5ge/d7VjT9ac+XcV/C3Wvcf7hMI26K98N9hwUJpH3lK1+p22kLELnf+BJsVWXELuvXF1ZthkUfdBpTfPGtMWwdHWXa9GnloG8dVL9k1nCV7u6yy047l3XWXrsvFcUMy9jZ55xTfv2H39V7KOBzX69hJx2dZdTw4WWB+ReoX065WI3TfZnHQ5sf+MAHqkaXXnppf0oPY/fybHB/vu2uO8pXD/pmXVW68AILlu6p08t+X9y3LLrE4mVad2e1VP7kxJ9UL4wxKca+9hpr1udSwthL6jJ7fgcLHJxwP/rRj6oVDEywkDhJrW5xMfkW4gS07eMTnyrbvuMdZcstt6xuOUGNTLcHfeOAcu8999R2AIELbaHx48sen92zLmleb931yuVXXF5vCGAE9HDDufBfs8pryic+8Yl6UXxl333L5EmT6wX4s5/9rF6sLsRqSu/srBfp7rvvXi8OS7gjhwwQ2nXXXeu3MTDGmsWqYxuAAei05+bkn29OgEj7+mYVc0MBNABMIkPtyAwN1szHiwvSzc0F6oagf9tdd911FfC05cIHb24aLt6///3vdRWRF8ihwbbbbltBy81Jm8CQJdANjcWL1gFjLFdAESz53AXs5sEa59iAYvuArsgFZBvHwmfeB5jm2vetdIHqenRs3Rh32GGHekN13JnTjQnMmbO5bL311tXU7zWvmNCf36soW0sFBpcCEQvsXhurHd073H/Akes94nfdCwPI3F+BmHu7e7Rwk5nFjEZ8KRgTguEZAvLck9xfgJP3AZZniS+tAMcXO/dd4xMjJj5Ln+7xkr56BvjSGQu7QKR4LPdh+0ScsPtS0005paPPW8Ay5t5ZA/inTS87vO/9ZYP11++vHGB/MWMX/ebXdTWle7jxvOfd76kxY0sssmi/e9UYfJl1jw33ofEYb8Qax6IqOvvyzzBwwy03l69/+6Cat2zc6DFl9LDh5cBvfLOMW2D+Mq2rL+cZw8f1N1zfZyUbMbJsuskb6hfmpmdlcJ1RrY8mLWMtauahGxdABCwCCycFMHOiOnH8zXx91d+uLSuu+Oqa1M+D/phjjymTJ00qhx/63fLQgw/Wb0YuRq41F9ien9+7nsguRgDgomcl2nyzzSuM3X3P3dVluMtHdilT/y9W6zvf/nZ5bMJjFYBYfdwYmJl94wA92tljjz0qSFx44YXVMsavD2i4MsWBce8Zg5uOn/bXL2udebjJsASde+65VS0QZ44uKDDlpsHCJjiV9c5YgJKLnAtRm2uvvXZty9y4/rghWY/o4kZk/i7YT3/60/VbFPefz138IAsgateYaHzYYYdVK5k+tttuu3pMtGnetuMyDKsj8AJFAFTSRTc9QCVuz0v/sToJ7LJyGjerW4XkhRaq8Ca27k9/+lOds/ZY58w9xh6uVNZSuXTC7dniKZabpwKpwIusQMCYbkGKe27Ej/Iy+OLt/ui+aFv3fHm73KMjJMH7kdB0ZpYxIOKe4T4OzjxLIlbM9v52DzvttNMqBH7xi1+s955wp/rCyhIWsVTf+9736hdd98IIxQBV9jPOWFgUz5OAPnAznVu2s7PGjIHCmn5i2rTyiY9+vLx+vfX6Y3vBjzCb8y++uKaaML/FFl2sL1RlxMiafNXqTn3Z9qyzzipXXnlldcG6j4LCuMcyCEQMtDHQzRfZhx+fUL5xyLdqLNyiC40v7V295ZBvH1xGjx1TemfkTvPcFCtdF3N1dZeN1t+guik9U+aZAP6sTdnaVe8EZgVywYhlYnJ1oboILOtlYQoYA2fHHH9cmTJtatli8y3qhXviSSfWWK/Pf3bvCmXgwEUCcJb5v8Dvrx94QAUL38L41AGAC5RlyIkNuMQwOIktDDjqiB/W1Sniwrj6fJvTLwsOONCOfCxAMGAs4ATouKl4X7wba1hknnZxgR0XObcfC5A8OD5nHv7pT39a+1IaxEUH6kATl+EGG2xQTdDM7CxL9gF/QMmLm1LMlxuGb0ba4RINU/zFF19cL1ptgzAXOH1BjzHRS1wWy5Q+wKMbKPcjaPSNCbC5WXkBL/sDLqBHCzBlrN6zj7EcffTRNSCfFVNCQXFnoNLnLHaA0w2BS1eMXhw7cW7clxYtgGHfTJ0XbhLaz1cqkAq8dBSIoH5fCF2/7hXuC65p8aXhhowvW+6xs7OAx0p69z3WLfdVX2Z9GQdeAWPuI4CNN0MS1YibdS9hAQM0oFB73JPuUaxpEYurnVg12VwNboyeC76ASsoqdcakKZP7Q1nsZzXohz6wQ9lwgw2eliHfM+uKv/6lPkvcx33hltpiOG3a+2CMFqyDwLDmaVtkkRpyYgyRT8w92vMgLH/gzT14mRWWK1/42ldqLNj8Y+YrvR2dNaZ6+MgRpU3VgVLKCT85oX5Br4suOjrL+uuuV5+P89I9Ni1jLd4jXEAsQB78rDpce0DE0lsWKyDAPQbaLDE+9oTjy63/ua0sPH7hWmD2qKOOLI89/nhZfPzCpWN6R19W5REj6rcEMHTq2WfWb2Qrr7RS+cQndi9nn31WufyKKyrwbLnFFuXU006rqyZdAHzpY0aMrKZsrsJ99923ujFdBGCMFcnJK57MtzEACWR8m3IhABq/C+DXPuCIJc3GpT37gyAuQlAHcoBfvUBOOKG68sIc7ubh2wp48S0u2nLjYJEDdVGT7ZJLLqlxZ/ZlyrYPSGSFE5sFbHwWJnkXLcsWIIw4AZ+5QdLauPyLpI3iuLgdzRewuamyVrG2ia0L92XEx7nJ2p5OYNI83Ph8y3QDihug3+kNuh1zcAaefU4rxxiUe8U35RZPsdw8FUgF5qICrlv3LPeXmpF/xupq97NwB/o98mRFOp//NeS+8kfDauhHLPrynvAS9xSvWKnpc8AXaXTci93jPHfct6JfX+CNz/0s3KCRokhfxq8NEFVziL31rXVFu7pG07tlyJ9cTjnlFxXOuBw7O7rKphtvXL+YR9oi8xQuc831f6/PG2WWXr7MMmXbt29berr6VjZ6FulDrK/wEs8yzyMemKbVqi4GOO+8/kLpEfT/unXXLhf9/rdlzKjRpWPq1DJu1Niy684fqTAmgF/9T8+oe++7ty/0Zuq08qY3vLFaJqPKwVw8XZ63rtvkGcsVX3Oup5Od9cOFw9LjZHDxuEi8mJX97cEMYB5/4om6TNpJ5IEtlwvfe3tbe03G54LhZ2edesc731lWXmXl+h44YQETXNnR2VGtX/qystLKnVv+cUsZOXJEWeO1a1TQ0R8Qc/GwoLlgfWtyURoT6DKGZs6tmmF6xmpHF7+bQtNcD0a0Y38XFbddpOhwzrhJ+JZnjMYHAONbkG94zZQQfmflauZAsw2Y0T6XKXAy/giG1Xcsd448brRtvmIJt3n63Y0JUHFVGktkdI48Z/qgAzemcftW6pueOBDzcdMKS55+wGYk3PW+32sCwxmmeZ9ze9KO5dPPmHfkI5vzs+vpW8axaOZx06ZXfOttHq/4zHvxebxnn2Y70UZAY/Pv5pLygVo/27nkfqnAS0WB5jU18PpqXltxL/Pe7J6h8YU1NIh24wtrXJ+zut6i37h/z0rLuO7jum7eE7xXx9nmXtBXU9L/3VH695tx72jeu6wEHXhvie3rva6RDD3m0dSjeQ+KcUWKo2rRU8OyttL3Uu8y9je+mHtTO8/OpoYvlXPrf40zYex5OooR3Nl/Qs14aDYv5pk9AL0HSqx05P5qWlWaQ+s/OWfEk8WFFW6wgRd7c/uBY4h2Z3cDafY/sP34LOYdbbXSZnyLm9kF3Eo7zXFybwq2FbcF8ppuwrgpALyB7ZtfXalTC+2298dpNE39AVnNm0LciGd1Y5jdPGZ13GIlU5wz0X78HPggaN6Em3o2HxSRwHeg67TZdix2aAJZxKzMK7EZz9Mln82kAqlAKvC8KZAw9jxJOScwNiswY43xipUmYeWZFYzFishw09muVRgL+IiH/cwetObUzMUzM7Bo9uvz2cHHzACvGWgakDmzdqKigG0CmvzefB+UsPaxijXjOJqaxrwGfivVZ3wWWf/DZWF//QyMDQnLXFgEmxUSjG12ADNQ49hev80qBdqPuBPbxHFpLkFvamasUUGh+b7to514P74FR2UCfZun88vv+ptVYPLzdPlkM6lAKpAKDGkFKozFA3BIKzGHk48HWUBMaCco/de//vXTHoBWqXDNydkl8N7fYbUQ/yT9AZeX4FD+di4vD2fxSALIPSwFtnOneT8SwRqDQFAv4GF1XxST5UcXdxUv8WVi2rgkJdpTUoM7jhtPzJeYA/FRXJDSXHCPCni3IiaSEHoQi63yIN90000rlAiEN3b7G6cgdnFeXKX6kR6Ctc/iBu472ezF2YknEM/FPakPf4tVAw7mL6ZCf7a3aMH7oIC2Ua3A/LlEjdvLGKTOkCTXZ/7REMxwtQa4GIekr8Yh9YWYBuMUi8G1acGAXDZcmAF7sepp8803r6k4aBY5fAKKjdcqUPtIy6Fsh5eFBSyd4R4M6DEex4ALla5WfTqOtnMsuYz9bqWVtsW8iQ+Rhyhi13xuUcXtt99e+9K2thwbY7XqyhJ9MXVc6nR0XJ2PNLHIhEuV/mIfQRcdHC9WReOWL88xMQ+6BZhGAeQ4x1oB8Dm8zHKzVCAVSAWGlAIJYy0e7niwx24efh6YHsJWwXggewB6WPoMFEgtEQn6xChFIkEB5VtssUUNEvdgFvslzksfwEGwuhU0QMl7Ujh4UOrr+9//fo2xAgRW1UTRWIAh8aCHs7EAHhUBwI2Hsf2My/ZydYnPAmZ+AiHAYaWmAPtzzjmnzoWVBPCASYsBuFUFaoZ1LZK1Wt0IAixisCDA6k7bepADJXDmZWGDFakA0rwtNNCPzyWO9bvxW4gA+IzDeKSRMBYrTMWYgQja01MgrLbEy4EPiynMiXa13tzUqfUf2DQ2kGvxhRVGVkX6zEIFcwBqoAesOB6AhPYA2uqnKJUUZUTAknxBdABQEdcmZhBchVWp6dI0xrA+WXnqfAFMEida8SSpMH2MS3+WklsdCnzE52lLMK7jqx0xgV7OL0BuZZM2BNKCNCtInYuONVj0L+LpHG+AZTUpFy84tojBeQUSpfkA2JFY0rGJQObZWf5avLxy81QgFUgFhqQCCWMtHnZQ5EEKCMCTTO9WEQIVDy+QIPWDhx8Y8QAHYz7zkLaC0basEPazvTQR2pISwYPTgx1gsCBZfRK5ZSwYkNrBKkRWK1AFCOxnJWDkyPIwZgEBMrazipK1RRoJlh37GY9yGmCJVcfDXAoJD3rLj6XTUJYIUEhiCgxY6Cy59lPOMSsToy/9AU5z9OD2GYBizQKdljqzygFEqyblPRPf5QVGgIhVqFEfkn5Wb7L+sCqyWFnl4+HPiki3yKwPWIAbOAW2kcEaWFlgwPoFSligAmxYfQCQcbLo2QZweR+MBSgDbJYkVkzwBljMxcpQ5wDN6CyNCBgDz465oH7jAq/AOly4Fmv4TA46UE0/MGhcgJfFz4pMlisgBAa99AektQmq6WhbwEhj55B+HB8vx5llDBjbFtAag8TEoM55xsLHsqa/0MffcsLRV6oSYwL3LKs+A3R+AlrHPKxyLV5GuXkqkAqkAqlAQ4G2rE3Z2vnAOuAh7KHMYsCa5EEJBDzoAANrCHePhx7gAjeR7M8Dk8WGNYU7yYNe/hRuIQ9FL1ADeHwOWPTpYQ22WJVYX0ASEAR2YIzFBiT6uybmW2yx2p59WMaAHDenhzzQYxkDDrYHjx66HuDalZZCclNuMQ9cFhhWFrABBADXb37zmwoGwM6DHASYv3mBiFgBY5ViAJv8YeDRPyDkM2PWX5SEAj3aBIMsRPqjjzlEjJd9wAJrkRd9WBHBhSStsVRczpuof2lfECGFBR3AIA1YDI0FELLIyR5Ne5AmCz+gBk+WhQMROrPySe8BdqS3YGFyXLRPQ9YtEBg5y7g/QTxNADAQ0wc9gTrAtqKTe9Q2zhfHFPAANuNzjrFk+j2WyTtPzJk+3NbGzNIHbOnlmIEoxxbQg2pjAaxyqXkfrHtP6hBzdT46PsYLMvVHB4tL9E8HYEdDJaWinFRrV1FunQqkAqlAKtBUIPOMtXg+RPwSNx2rg4c36PIQE7fEKuJhKgYJDIAvDz8PMg9v5TI8xLiTuN1AXZTZ8WD2oPVg90BkyWJdAm9iyOTfAitinljYPBR9pixGLRbb21sBBuSI6WIREXcFGMGYPGagkBUMaAEDUMB6wxXHgga+AsaAhTECAZYfc5doD+CxmpgHd5b+QA24A2pcpbJWK60EAmwHZFgDWejoZtzgDHgZP/hj8QuQMn+AorSRfln+WKzALlca2PSZOYI/cARCAVaUg6K5fRwDUAwo6BBWKNZB/Rsv9y/LEetTWIfopV/WLPUoHVvH2hzoERYp85cclnVKYlgvEAQAjddxrEu4FY//3OcqYII4xzTgiO5cxPYX8+e4O4+cX+DKXM1NOyyG5k1zfbMaOq7OLa5bYMvKaHwAzbFg8aQB+GLNA2KRg4ge4C/ORV8yADigA7PgkrWTxRaw0ts4jC9hrMUbSG6eCqQCqcBMFEgYa/G0YA3iQvNgAjEe6B5kHrQelh6ILGMgwIOU+9ED2ENeHA+YiZqIwIt1CzR4GHs4R6Z8sAaWWHo8XAGRvyMHGbccywiI8j4QYpUCYywagvbBiQcpyAIHFhJww2nDAzcyxnv4gx/Z+IGGZK9iqrRhLqxQ5sZlJpBcPwLqPdzFZmmP9Qu4cHvqkwVKXyyEYIz1jNswim6z5gASD3Ugoz8QFCWlWP8AgznalssUfLAqGWctCbXLLnV/42EZo5n4s8hozf0HdAGRYP9Y6ehYcdNFIXUwCEgADiAB0uLcQCOLk2PESulYapObUowayxcgth+A1Z5jxSLJmgZ6wCW4jlxlzhtACJyBKsgCdkAM8B1//PEVEJ1HLFnm49g5DvpmqYoyTqyYziV9sXjSB6iBN1qz4HIxcrl6GYP2We1s52/npWNvrnR1jkbMn/k4ns4VYEwbFjTHijXVMQBnWWWgxZtIbp4KpAKpwAAFEsZaPCUiZkyguYehB5uHMyuDB6A4Hi471gow4iHLnRaWHbDhQRtB3drzQAdGrBDARpwUawrw8EBkbQJ9gAsQseSAA5/Zn0UNcAGfCK5mOeKKsi+LE8gSq+Vh7OUB6l+k1WDhAJosKKxd9gE15hKFucER95QHtHqW9gc4/nk4gzdg4OGtDTFarGg08ODWJp0EjNtOjUrjBzZgz5jFrwEOkMCFSitWR65Vrlz6sBqBJTFjrFksfVyk4ILLL8qV6J+mYIx7LfKMRRUFY9A+62HkFmMxBHdAM6yRLExWFIqlYu2kB4iig2MOfsWbiaszLjDKekRrlkcAUzNfl1Jhm1UQYIE5Ojk3gB5LnHl7GZdxA3rthzUtqg2YM6uXtgEn8BPTBqTo53xwDr7tbW+rpZvAHz0DGFkSHQuARyOWLxZHY3OeaNv4jZeb0jluvs55sBrncKT0aPEyys1TgVQgFUgFGgokjLV4OkSi0oGrKkFC5BqL2lusLwDAw5QFy0+WBA/+Zt4m24GiKFPEwhEZ56OUj32jvcgtBVBsF6vioiSGz8GVB7BxRZJT7+kjVsAFnPiblc5PD1fzsJ8+ox1tR+6qZpLQiIWKPF6RMZ+sfh+YQ8zfXGuRMkJ//kWZD78bF2Dyaubdiji0+Bljpafxe994m7XQvGdszbIZ5kbvyCUWY49Eq5H81Thi/KFVbBN9x9+xstRY6GZ+EdsV/ZtPjD3SXXgvYrScG3EeRckT+hpDxG9FUtZwe8a5EMfeuaAPMKiN+Kcf29DVPuYeMB654mK1Z3xuW/MJV2QzB5txxTk8MMN2i5dUbp4KpAKpwJBXIGGsxVMgHr7xYI0HWWRAjwdTZEiPh2RYrCKzeTMJqYdeAE7kcArICSBoWtI8sG0XQBiZ4WNskdYixhZjiaSmkfjT/s1M7jH2ZgqGJrhpP4AztgkdbBfQF1amAAfbRKqPKHEUkBTzjtWGMWZj9HtkjQ+IifHGWANK9BEaDwSngMiB79snjkdAdnMbvzePd6RziDEECMV8YwzNNiIdRMzPz9CpqWWcP6FntB3uzcjxFbrE2PyM42rfyPkVCVyjjme0G/OJOcQxjePSPHeamjSPi22aoJp5xlq8ieTmqUAqkAoMUCBhrMVTIixEYmvE2Aj85nIKqwELWFjDIhhdFyxS3Ekeaixf3FKRWDTAJsAgrCZ+chOxwrCeALCAGvmyrL6zihPM2ZdVxEq/pvUkYBAUaIuFxYM3clV5nystYEA8E7dgAJ7PzcPDPQrZGo8+I2ko95c5eJ91JwLobR85u8xV28bG2qdPbkmuULFTXKDa4w4LwAjY9LcYNYH03KHGT4tZWWSaUBmHt7ltAGCLh75/8yY4/a82AiCb2zT3HdhO/D2z/Voda7Txv+Y9p/P4X33P6hi0Ot7cPhVIBVKBoaxAwliLRx+cABWr6sQciXeyWs9LnI7EpYBEjJKVcuDHSkExZmK6wsIl3km8kL/DshLWCn0AK6vzJPXk1hMr5n0gJ17HKkcxaVGeByyJcdKvV9NSVSvdd3TUeKpwe1l0AJoApeDvyPpuG/Fb4Ei8GTeoOCHwxE3qb8Dpp6z7AEngPaAyfnAlWF7MEVeZBQjGQhOB7B7ev/zlL2t8mVgySUhpRiNgaYVe5AlrWsvEm8kvJn5J23RNi0yLJ29ungqkAqlAKjAoFUgYa/GwgBoWKWDBOmUlICBiBYrUA4LWgYWVcIKjpbxg9RG8zxokYBuoWA0ILMIFxXoGioAXIJHLKxKcWmknSFvbViYKCJcMNcrcaB+gGFNYK8RhgbrIPQYcrWYEUwLCBZsDI8DHamV7KwutpgRtVgUar3a9pKIQdA7iBJuzdgFCcxTYzwom5QfrlhWkVt0J+gaKAsP177MLL7yw9imoXx8C8qV00K7UDPZhbTQeIKgfMGgRgyB12wwsydPiYczNU4FUIBVIBVKBQaNAwliLh4J1qJmOQkoDsCCNgBQToIRLDViBMIACWEAWcANP8n7JFWbVXSQEBSPSNwANliqpGuQKA2PSRIAfq/Uk8rTKzopL7YAw/XhFHBlXIBACQCxpVgNaPQeywBWgAzvgCHxxbZoTS5MxsppFCg1wZ8UeUFJCByCaC4sXyLLC0xyV0AGpxmcfaT98xmqoT3nJrNJT/okFUW1KffiM5Uwb8mFxQ0r1AFTPOOOMmlfNakBuUbALEq3G1Edaxlo8eXPzVCAVSAVSgUGpQMJYi4cFjP3tb3+rgCU/F2sXKJBkU7Z8aRIAFFABHsAFRIEwcBIJOaWy4HIDY+H2ZCkCM5KLikWT+kENR8W5AZEkrGLVwJmYL9DGaiVdAaCJYHspCiRYtY9xsYJJeCq3FLiRmoAbMsocSdsADrkYWfzAEKAT1wbwtOMzrkSA5H0QCozkzZLeI+K8jIsLlrVPmgaAZVzi5QAUN6R5cY/SRP4qVi9gRivQKFmszPP0ZUGTNJduwNF22gCZGa/U4smbm6cCqUAqkAoMSgUSxlo8LCBGrJj8TGCBmy1clFF6h6VMjBTrk3xgckVxF7J2cdPJicVNCXJYuWwPXCRHZcWSq8x+8o+JrRJbxuLGvQmk7AOu5LgCOiDFK9Ia2EaOLbClhqRYMi5JljEJXLkkASOXJRdmJIaNBKXixoAS0OQmjIUF4t64GKNGpveNG4xJBmvcEQPHXRnlj7xnW/9AHAsb2AJi9mM1A7jaVVlADBkdzFGuLAlPwZ2SRSBXG7bNItUtnry5eSqQCqQCqcCgVCBhrMXDAii42JSf4d4DCMABcLE6ASAuN3X+WLzUMmQZY3kCYv6BpXATAiBWKBYwAfuSvYoFA07gx37ixWRSj4zy3HZASrtATl+sRJFfS3usZqx4rE1cqFySIEuMGrgDUbaXzV2pIgHy4AYoivfyErdmf2PlPmWxMiYgZHz6kQTVwgSJbVn0zNnKT++LTRM358WVCmQF7CvJA7JYtyR51a5alLTRrmoDkqjqy1hpyk3JPWlMLHe2zczvLZ68uXkqkAqkAqnAoFQgYazFwwLGxFdZTcmFJ8aKW9CqQoH1suaLneLSA0gsXFI5sHCxIAEI2ygfxN3XzAvFlcdaJNbLAgDtsraJD2N1Yk3SNguatrk0tSfTPkgJSxFI0garF2gRI8Zd+Nvf/rbGaLGSGQ9oYilj2dO3+cjEDgAjWWykzFBSR2qMcDeyCuqblQv0mY9Vn9pgvRLvZl9uWFYtbdrOvIzT+OzPBWse5snlCr6k1uDSFHfH7clFCXBZ+wCceDKQmG7KFk/e3DwVSAVSgVRgUCqQMNbiYQEaIMPKPpDD4hRQ1cxCH3meIiO99BKRZFWXICwSeEYm+GZ2f+9FLcVoK/ZvJoxtZoCPVY+RyNP+keKimVMqADBch/F3pNYIt2Qz6SkrGkDzHuDyMi59xGeRub0paSQfbea9ivxhzXxakdE9kqKG1Suy4bPcKcHEpcoCCdDSMtbiyTry2fcAACAASURBVJubpwKpQCqQCgxKBRLGWjwsAWO33HJLjYlSfJu1BhgEXLXY5PO2+cySnT5vjc+koQC85yN56KzGGTBnhSo3pxWZUconV1O+kEc3204FUoFUIBV4sRRIGGtRaa69KCcEFMJCExnrW2wuN5+NAlEWKhLjxqrNKKeUAqYCqUAqkAqkAi91BRLGWjyCYGzE8BGlp7e3tM3Yt7f09pUPam+fSWv/3a7Frvo37+US7O/tv63U/nvLMz6xfWmr/3/maxZvNzdsa8xsJt3O2DRm39jzf3U5k83r4GfxijFEmalwodq8umnrwGL/tuIY1Gm3zbSjZyt97pcKvGgKDCzTlefyiyZ9dpQKzHUFEsZaPAQ93TVYqvT09AFPe1t78fzvxmEz4YBhFaPmgID+xzh6e0vpKu3PaEV3w2cBY93tBjjg1dtbhpX2ugoy6l/2F4Bu6wNJI/1vygiNz2rsMwHPPmp8xqunrRT/Zk6Gz9yhvbQV/wa+err75tQsLl7H7z8izYjFS/dliyd1bj4oFGgWpQ8L8KAYWA4iFUgFXnAFEsZakNjjvqunt3T3soT1wUIfA7RVIJvx1tNabG9Y0Fro6hmbtnXO3OLTO3zmrXa3z4SKvNXTU9rb2iq8uPnX0bexM7X5pSLQfy18MwexOpKZWKCqFrOAsd4WLGMwbyCMaZbunT1dZVj7sGqZjALr7eY0A97yIfZczrLcd24rYEGMV9Scndvjyf5TgVTgxVEgYawFnQHBtN7e8vikyaWzY3pZdJFFKtA8+MgjZYmFFipjRo5stNbnRqtw8zSHWh+v/NfFWVGubhHv/9f5NmPb3lLaWeRm8uoZ/sz2KiTOZFu99MxYYSnrvQLfVkK2tbeV1V67RuWriU9NLAssuGAfpM2knZjPzNiqst4z5tY3llnaBnU6w6rVN2RWsd7StLvVBQKllCenTSmPPPF4HdgSiy1RV3fecNMNZURnd2EIVLeyWZuzhUObm6YCc12BtIzN9UOQA0gF5poCCWMtSA8IJnZ0lD9fc23Ni/XWLbeoHPHDI39Udt1xx7LAfPOXzq6umk9r3HzzlVGjR5WHH3msdHV3VchYZOHxFd4mT55Sunu6y8ILjy9dXd3liSeerDFn4+YfVyY9NbHMN25c6e7uKgsttEDp6OgqU6dPK5O6ptccXeKlHpvwWOno6iylp7e8fNFFawybpKhTpkytZYsmT55UhrcNL+3D2kpXV0/h3hs1akQZM3p0mfjEhJqTzBglZa2JYRceX5Z6+TKlu7e79Pb0lgcferCq0tPdW8YvtGjp6Ozos6K1tVWr1PgF5iulq7PmMTMedSstZujo6imTOqZXy5uxPvLohJrOo7e7uyw8fnz9tg/2WN5Gjx5VRo4cVSZPmlTmm29sefKpiWXEiFGlq3N66Zo+rYwY3l6TzYLFukq1lHL1jX8vN/7zltrme979njrnn5/y87LNppuX7o6Osuyyy9bKB+mmbOGkzk1TgVQgFUgF5roCCWMtHAJAMHnK1PKPf91arvrrX8vr1nxdGTVyVDn1tNPLpz61e7n//gfK3XffU5ZcYvFyw403lR12+GA54qjjypZbblH+8IdLylZbbVH++McrysYbb1Duvfe+6upceeVVyi9OOa28fZutS1tbezn1tNPK5pu9pVx22R/Lm970xrLkkouXu++5t9z72INlkYUXLptsvEn53g8Or8Wzb7rhxrLOqq8t840dUy774+U1m/5rV1+t/P73l5aXLbZkueyyy8tmm725PPTQI6Wrq7Ostebq5dijjijvec97ao1LCVYlsD33/F+Wffb7UhkzdmyZ+NRT5cxzzirrr/f6cu2115eVXr1qeeyxCeW2/9xeVnzVK8uf/nxl+dhHdio3XntVLb8EurTx5je/uRx13All7fXXr4lml3n5y8pJJ51ctnrrW8vll/2xrL/uuhW6/vGPW8rKK61U/vXvW8sb3rBJOfaYE8vOO+9Uzj//wvKe92xX7rrr7vLHS35T3rrV5tXSJadZDd5nleyYXu65775y6WWXlh132LHC4KmnnVoWnn/BCpoS06oOkPnHWjipc9NUIBVIBVKBua5AwliLh2DalGnlxhtuLpdffkVZ5TWrVBfj5VdcUXb+6EfKmWefUz72sV2qNeew7x5eFOC+8Ne/r7mxzjn33LLdu95RTj/znLLfvp8vnZ3Ty7E/PrFss/VW5Te//X35+Mc+Uu677/5y5lnnlt13/1i5+eZ/1mz7W275lnLP3feW2/9xS3Ujbr75ZuXII48qu+/+iXLmWWeXZVZcoVz0q1+Vj+66S3nFMstUq9TFF/+mTH2S9a2U7bfftlzyh0vKlKkd5d577irjFxhdVlll5ZrdX41LBctvvOXm8oWvfKUozcTadNQxR5XP7vnZctFFvymLLbZUBbTunp6y0YYblF9ecGFZ+ZUrlD/+7uJatoiVSgkjVQDufejh8r4dd6yQOWXylHLCiSeWPfb4TLnwvPPLyiuuWG666eZq7ZKp/69XXVW23+7d5cc/PrEMHzasfGaP3cr4hcZX695xxx5T/t8en+yLZWtr619Q0NXZVeuCqqv54Z12qnFjHVKNjBhejj/++FrqSUb/fKUCqUAqkAqkAi8lBRLGWjxaHR2d5Zprrq6lejbfbPPqlvzZySeXLbbcopz8s5+Vz3z609Ud94MjjihvefOby/kXXFhLAikH9JpVX1NuueWf5f/t8ZnqIvzpySeXt2+zTbnwoosq2Nx1513lqKOPqnUcr77q6nLX3XeVCRMmlLFjxpaxY0aXUaNGl7e//e21Dqaajiee+JOy6mqrlRNOOKHWyFQJgFVIMW/gct3f/lb2+9K+5aqrri433nhjraUpeovFSWkmNSu32GKLctxxx5VvHHBAhSRwdcQPjyh77blXLeA9esyYMnXK1ApFrHGsUssvu1w599xzymc/+9n+4t8+U7Lo47vtVredOGlSOeboo8tnP/e5csH555fFF1u81vDceOONy/LLL1fHCby+851Dy6qrvqYst9zyZa211qwZ/X/4wyNqfcwIZo6amwL2VT1Q1kmy3Ui0a7tLLrmkWtC22mqrTG/R4jmdm6cCqUAqkArMXQUSxlrU34Mf2HDNvfWtb617K8r9tre9rRYAByQBCcr2qGGpjuNVV11Vdt9993LzzTfX+Cs1HtWFXGaZZWqR7J122qkC0rHHHluhR1vbb799rdso2F72eS64jTbaqPz4xz8u6623Xm2TdcuYVARQcxKQCcxX4xLwARQwA1Y++clP1v7VddQXoOSyPOSQQyr8cDmKIQN3YA/0iMHS/8SJE+u8lFxStBzwsaQ99NBDdT/Aecopp9QAevUv1dM899xzy8c//vEie/4rXvGKCm5qWa600ko1vkuxc9rtscce5aSTTqogJZ5NAfTddtut7mfeO+ywQ7WOyfH2wAMPlCuvvLKO27jU2DR/mm677bY1Zi5jxlo8qXPzVCAVSAVSgbmqQMJYi/JbwefBz53HksQKpBA4SGG5ATN+RiD5Y489VmEhimjrDmCACzATfwfYHHnkkeULX/hCjceKrPPajDqRN910U7VsRT3L888/v1qJbONlP6+oL2mcAMdPgfaKgvssls7rA5SBqNgv9jHuyZMnV7eg/cCSGC77asPnxuVvPwXx244WwE27QM12oYHPo56l/fxNK9v62z/QZczi2sAt613MP9oKfY1V7Ji5mYv5Z7LMFk/q3DwVSAVSgVRgriqQMDZX5e/rHNwBGVafs846q1qlvMI992IOEUgCpEcffbRauMDnFVdcUQEnLIEvxnjq6syOjn5AezH6zD5SgVQgFUgFUoG5oUDC2NxQfUCfUX/R2wEgrDxzY1VgwBg35Oabb14hjDUMMIbV7YWWLMvCvNAKZ/upQCqQCqQCg0mBhLEWj0Yza31Aw7Nxi9m3JjOdkQmf65JLLxI/Bow9m7ZNqblflDwa+J7tIot97MMixfXHHbr22mv3pZVQRkk9yBlZ95tjj/dCl2a8VnP72Cf6bI6l2UZzH23OSQH2cGHG6ssWD2lungqkAqlAKpAKzFUFEsZalB+sWBUooF3AvMB51qw11lijuhUjVmtg/ceAnWZNSAH2FgNoz7677rprf2xUEzACSmryUyWBZsRqiRvTH2AJiLON31mzvPwecVYS1V533XU12N4qzV/+8pc19ow78t3vfnfdVnvi0CwQ8L6FBv6tueaadVEAaDRnrkx/+3fttdeWO++8s7zqVa+qucvCvRqWPUH+J554Yg3iNy4LGgTax3xsT0NzDv1iHvSO+LbQxHvGHeBmfrF9JIlt8bDm5qlAKpAKpAKpwFxTIGGsRelBg1WGoMJqydNOO62mjAAhVveBJRADFsRdgRcB7VZCgh0QBDisejz55JOrNYwFaqmllqoQI7eYYHqLAmpW/nHjKvhwEQqm9zNcif4W6C7g3b621aekq+FS1Kcxa0N/wGjvvfcuf/3rX2s/VnSG9QvUXHPNNeXPf/5z2XrrreuqRxayCy64oK72BFDclxYQGLfVknvuuWeNd6PHUUcdVd773vfW+XtFwXEQeNFFF9XVjvTSr/gzQfuASu4xc6ILDc1JQD7gNW5tW6BAZ3O5//77q55+t0DC3LWhP+A2N9y7LZ5GuXkqkAqkAqlAKtCvQMJYiycD8JGKAsCAMWkYll9++foPaLD6SKgqHcPXv/71ClrgAaxZHQgYpMUQjyV1gzQTsZLRasVDDz20fOYznylnnHFGBSp5xSLVhFxlgIUFSr+rr756XaXJrQhcVl111fKnP/2pvP/976+wFG5UkPW73/2uptG49NJLy/ve975y9913V/ADNPo3PhY6Y5XLyzz04/ODDjqopuWwnVQUxrnkkkuWb37zmzU/GqD629/+VtNmfOITn6jw5L2AIjB23nnn1XQUYA4sgsZY5SnFBSg8/fTTq/XM39qwihMQeg8A29/4fvazn5WDDz64nHrqqTVFRqQNoUXTYtbioc3NU4FUIBVIBVKBuaJAwliLsoOxW2+9tQISgJARnsWHBYe7DkDJ4bXffvvV5KxgBQABEFYpEMI9+Y53vKOunGRZAk37779/2XHHHau1SX4x+2iLpUkeMFAHnliEwNUqq6xSVltttQpnQIu709hYvbTXdJmCQysiQdrZZ59d84QBIcDEUqf9D33oQzUbvzGARJDDNalNUKld4Cj1hrGz7P3gBz+o+7FKAc2LL764fPSjH62A2HQtmrNt5R5jNQN63Jaf+tSnqgVQ8tiPfOQjVUvtASqJaJU3AmOse0cccURNcaEPIBy5ybQnF9s+++xT9QprXIuHNTdPBVKBVCAVSAXmmgIJYy1KD4TADmuUhz9LkTI8LFMgS/JXYAaGfvSjH1XgkJiUJYmlCLBx64nbYgmSUwzwSA4LvFh9VlxxxVrrUQb87bbbrrr/PvCBD1SXoT71zfIlAax9JXQVswVmWORYzEBWuEZvuOGGaq0zduBijPYFTMbM8qVviWbNTVusUaAQCH3lK1+p8MMyBhbFx+n/5z//eQWpyDsm6SuAA1DcsyAtXLPi0LQnPxgAA1tAlBXuW9/6VrUAcruaL31An2z9rH3aoA8A5N6kG0sdCyVANVcWOdoEBLZ4WHPzVCAVSAVSgVRgrimQMNai9M3AfHDDnbjyyivXGKdzzjmnxlVx7wEh7jOQ84c//KGCDOtVuCdl2Qcff//736u1CASx/HzjG9+o1inxUQLsWaEAGsuR4Hv7CJo/88wzy3LLLVetTeBF4lN/cwcCMtYu1jbjiUB34KYt1icQBuLEXAEvkBMrF1nGAJX27KMtGfGNUwklcWXmDpTEjwEtkKVNfbMAHnPMMeWAAw6o7kbABUiBFkue91i4IpcYtyTAA1naYQU0T7qB2HXWWaeOlc4AjTuYNZKV753vfGd12e6yyy613bmRm63FUyg3TwVSgVQgFUgFnqZAwthzOCGAWVjBIls+SPE7iBG478WSBTLAB+tYWNVYcSK7vt+52LTnZ6wOBFKREd+2EaSuXcCi3Qhy16/3gB2Qs0IyyiHZ3vusUpGlXruR9T5SUtiGVYsbM1Y72kc/4QI0D1Dlb/uFtdD23gd4YteAZLyMMVyj0Zd4NP1FBv9Y+and6Cv09DOqDtDBeEJXCwG4UOOV5ZCew0mdu6YCqUAqkAq86AokjD0HyYFHQE5YlSJoPtJRRI6vAJWwUkU6Cvs3U1PEysZm4tOB+0aKh9gvQDDybAV0gcEm2IRVL3KLNfuKYPuYU8wr5GkG5Ecajebc/R7Ja6Nd+wycj78DlqKv2EYboU8z91hoGWlB4mfM398x/jnJS/YcDnnumgqkAqlAKpAKPO8KJIw9B0mbMBZQNTA/2MDkpgESTXBqQkgzOWrATiSHHZgAdmCm+oAa42qCTsRRBUQFjDX7alrGBiaJHQhI0e/A/gOa9B0gZg5h1WqCaMwt+gr9os0YTzMvW3P+A5Pvxn4ZwP8cTujcNRVIBVKBVGCuKJAwNldkz05TgVQgFUgFUoFUIBXoUyBhLM+EVCAVSAVSgVQgFUgF5qICbT09Pb2VymbUHZyLY3lJdB2uuCjB09Qu3IkxkYFxY02Nw0UoiN0KwIHuyWhjYE3HiJOaWVv2acZfxb7hCvQzYquan0UJohh/uDGbc2u6C73f3CY+834zfqsZ2/WSOLg5yFQgFUgFUoFUYC4o0NbZ2dnbDKqeC2N4SXVptaK8XUDDKj4rE+XWkug0QCjimQCLNBABZdJfrLDCCv01GGXUj1I+VjCK7ZIWQ9yTjPYBPJK7CsaXPPXee++tCV9tI2eYfF9SUNjXikXv2U9OLhn3A7pk3LfKca211uovUC5VRoCYXGle2rVKUQJYuciaNS7N3T/5zNSujPg4tStBnv5ipaNySxtuuGF/AtqE/ZfUaZ6DTQVSgVQgFXgRFUgYa1FsFjEJXiVvlftKMlQ1IaMWJLgBJ6DKC7hJBRHJSeULA2dKBMkVJlmpjP22URMSsMmhdeyxx9Z8W9oGW2BG3i3byHKv/BI4k2vrYx/7WIUhcChvmTQPcp5JOCs3mNQU8nwpdyRJK+DS3+9///uaaV9uMjAm0SyglJZCagx5wkCml1Qd9vE+UJQo1rZyiMm1ph25yryULrLd4YcfXiGyaZFrUe7cPBVIBVKBVCAVmOcVaOvq6uptrnyb52f8HCfIagQuJHAFR3vttVcFIf/ACmiRBFWC00gHAdAkUpWgVZJUL3UXQZ06jwDP6ze/+U0FJVD0/e9/v6y//voVxljetA1+ZOOXQZ8VSvsy+IMmOby8wgonuSvrFShUD5IFTRJaZY1iJSdLWvRr3MYM5oCibPxqWEpWG6swVQRgyTNvWfn9rmyTTPvqUkrAyhKoLcXF1dkMbbJ493M88XL3VCAVSAVSgXlWgQzgb/HQgiIwxsUISsBQuHm5AlmFWIuAF3ei+pWsYj/96U/L1772tf6YLZYjAAWYvEANWFI/EmgpJs4lqB9tbLrppnU71qatt966uju9lBUCZ2pfhkuRNQ4UffjDH65Z+0Efl6ESQ4ApEsXKvA/IZNiXwR4w2W/LLbesdTOjMDd4MyftrLvuuhXE1IpUGsk89c3yZoxqYCptpJ6lQuK0iSS2LUqdm6cCqUAqkAqkAkNCgYSxFg8zKxdLETelkj5f/vKX+2OnNMUqBLSUQbIteGPxAkBKIUX+LNYzEKMMUCQqfeCBB6rlS5tR71FNSdCn4DgI5L5kTQvLmNqYLGn+DrdhlFHiolT30YtlTPsAzO9iyljeuEpZ3kAVd6Ui6PbzU+khLk6Qd/vtt1d4NAZFwWXX5+ZcaqmlaoyZebKQgTv6qG+pAoAanJGpv0Wpc/NUIBVIBVKBVGBIKJAw1uJhjpI9Aty5/9SSbGbEB0SsWiDFtkBFnUYuv4j90uVFF11U47FYmsRysUqBHNYnBbXBDyBTCxLkvOENb6iw9cMf/rBawkCVv8EYS5k4McH9xqSWo33Utwy3pVWbJ5xwQvnMZz7TD3+gzfvqUKoPySUZyWLVf9SP9/QTJY/EpR144IHlu9/9bgUw7QvoN161NWNBwMEHH1w++clPVuBMy1iLJ1lungqkAqlAKjCkFEgYa/FwAxAvxbDFVb3+9a/vX/UYVq9mk4888khh3RIgzzoW29gXkHElslgBMfFhsQIR3NhPoW9uSrAFdLyvDTAG9E466aS6CMB7AvqtYgRxLFhcmf75zGpNY9aWv41LIH7UvrSdeDb7ASx9r7jiiv2xaN7nNmX5M1bAF6tHWc8AKKgDXsCNe5TFTVxZxiS2eJLl5qlAKpAKpAJDSoGEsRYPd1iOmjm5AjZmlr4himEDHGASgeyg5uSTT65B8yBMu1Ewu9k2+PN3uPpsF8XEL7vssrpakbsxUlhEoL9+7KefyGNm33A1RuybbaLod0gRf2szyguFe9Y28X6AabwXhcWbwfqRdyxTW7R4ouXmqUAqkAqkAkNGgYSxFg91s5A2y5C/w9o1M8sYK1HAFbAJKAFJoEpKjICYJrD4HciFlWtgfchwl/o88pr5CZC81xxTE+6MoZkE1vQHJmcN65g2AqyadS2jvWaC2dAh5tJMEpt57Fo8yXLzVCAVSAVSgSGlQMLYkDrcOdlUIBVIBVKBVCAVGGwKJIwNtiOS40kFUoFUIBVIBVKBIaVAwtgsDjdXXfMVbkLuuFg9GfFUTVdf08UXyVWjnXAnxv4R5xWpLebkzAsXY9NVOCf7zQvbhH4xl5m5heeFeeYcUoFUIBVIBYaWAgljszjezQd/E6rEgEUcmPxbAQQROC8OzOpIsWDSQkRQvm7EgHnZPwL2/S6Af07BImAsxtcEwnn91I1FBLFgYk41m9d1yfmlAqlAKpAKvLQVSBhrEcZAl1WM8nhJ3dC0eoEtZY/AgoLc0lKAsoAG4KXckLQSUlssvfTSZdVVV+0vHj4npxIY04+0FPqwUnKovKTykGxXzU6rSHOF5lA58jnPVCAVSAXmbQUSxp4FjKm7qDC2vFpyb7HYsG6xUsmQLwfYG9/4xvq33F4sZPKESeDqbxY1UAfOWNEU2NZGlCmSDFZeMCAX0MHiBka899hjj9X8YoqOB4yFpc1qRmPSpz6mTJlSx+FzCVgDYKI9049VoeBRH8ZlDLEtAJSM1rj9bl/zBYWRIsP2+mUJjP60Zd62k4tM+363nfdjrMbmn/aNlw5hddQvLcCvXGYS1yqUDmSNRR9NPc1RX/rRvrHQLFalRv/mrRIBLVUc8FPaD9tGotyEvXn75pezSwVSgVRgsCiQMNbikQAqyhuBg8cff7xaqICPJKm77757OeWUU6rFbLXVVqvbseIosA2cwASIu+SSS8pGG21UM+YDD4W5zznnnLLJJpsU9S2BiSSsErzuuOOO9acs92Dmtttuq+/9+Mc/rjnKAMkZZ5xRrWSKgsvmHzCy7bbblsMOO6wmpv3Tn/5Us+8re+SlXqbPlDxacskla01Jn6sxaV5qWIYLFJwo06RW5fXXX19rUn7729+uxcABqeS1su0DJVUGVAswJiBpniBH/Uv7KKGkMoAkuOZ59NFHV0h84oknatJaSWn1QS+AZ3tjZklcffXVawUCMEY3tTbV9pSslj4gEbiBW+M1b2WZVBLQn3mAYUXY7SeprWOx22671Zqc4E0yWxDWdC+3eIrk5qlAKpAKpAKpQEsKJIy1JFepliDFwNV2BEZA7HWve1054IADarFtbsgllliiQoEH+mabbVahBUx40C+00EK16DYLjN/vuOOOCicg7qtf/WqFsSuvvLLWtpQUVkLXG2+8sYIRC5A+QRMQ2WuvvarF6gc/+EH50pe+VBO86h/c3X///eVDH/pQhZe99967nHrqqRUSjdWLq5QVb4899qiWML9rD1gpefSBD3ygbqdfEKMOJ6uSeelTMXDbAjRwoy9FzYEcGNIGyAOi5qkdFihAus022/TnQlNW6eMf/3i1lqmNCYwUKbet91isWLBoBi4BHbAzDmWmFGo375tuuqlqx/roOBx//PG1xqe/gafxmod5//znP6/g7FiCwT333LO6P+kAHiOpbcaktXhx5OapQCqQCqQCz0qBtu7u7t6Bq/6eVUvzwE6RqDSmMjM3lQe2uDCgwbIFFEDW/vvvX4HkhhtuqDAGRmz7rne9qwIJeGDBAVTAAcyx5Khhqcg3S87nP//5WqCbdUqJo5/+9KcVoGyvhiVoi6StAEjxcFYw9Sn9rtak9ll81KjcaaedqgXti1/8YoUxVqdVVlmlWqSADlADgCxSAEUbrHnaVAgcrGiPxQgUnXjiibVtQAdIfaYYuLYBDB2MHcSwrLFemRcromLmLGosfmpYapvlDEiCMWNQEF15KO3RRZ/cmQCJOxZkgrdvfvObFfq4aj/72c/WYuesaI6JmpqAzk8QCk5tq2B5zOMXv/hFhTFj1j8IVUZKHyxmkaQ23ZTzwEWdU0gFUoFU4CWgQFtnZ2dvZkjvO1KRzqJZUmjgMYwgfe64cB1yn7HYfPCDHyw333xzLbrNRQYIAAe4ASfAjTuSq5LLkftRAD833qGHHlqtWyxoAIIrEmSBJ+MCC6xFrEwsT2BMG6xFLGif/vSn6zZgSP/AEgj6DGxwGwIpYwaGLHagh1UINIISUMhypQ9ww2rH8hQuO9Y/QGkuXIVf+9rXKlxx/R1++OEV+rgVuQZZ77x+9rOfVfAEOUDKvMAgayH4Y+Hj4hQ7x1XqcyDpxbXIYghuxeHRAkCCPmAJ7vbdd98Kq0COjixhgM58Wca4Z73Ap/gysXyOAdgFW3S0n2PkmG2wwQb9lrGEsZfAHSyHmAqkAqnAPKBAwljjIAaMgROAOrO0EUDCQ93L71xkHuZingS1a8P+wAsAsH6xEGmLZcZnrGaACPREcDnIsz8Q9DuLEMuQ/Vhs7KdfYKQ9RcxqkQAAIABJREFU2+g7guVZqWzjPf3YLl7Gor9wOUZpI7ChbXON9iJ43U/Wsk996lP9xb8jJYf5TpgwoY7X/qGDcXFhas/v5gJyIohecL59fR41M71HBzrp0zy0YZ8YLx1Brb6iWLl9jEc/+qdpLESgqfZpqH96RL1NusR+UUA9yk7pI2qARm3PeeAazymkAqlAKpAKDHIFEsYaB6hZT3FWrtsAmajLGIlbmzUrbROrG31u23hPd9r2sPdeFBCP/aMWZBTwbuYxa9bBtF3AR9OCE/01LX22BUYBNzHlyJfWrDEZtSWjQHnUudRuJLxt1rqMMWgzoMfv5qU/7TTrVQYkaiMskKFPc+zR/8C6mqGZ9wNEox5ngGTMPcY2q9qfMQY/aRErU40jYWyQ37lyeKlAKpAKzEMKJIzNQwczp5IKpAKpQCqQCqQCLz0FEsZeescsR5wKpAKpQCqQCqQC85ACCWMtHsxmbciBbk1NNWtXhssx3IDhcgtXpW3DXdncJtyR0b6fze2a7TRraDbdjeGqa7r5oo1wI4b7rukmDPds7BdjiJirqKsZssXY4u9motjYN9qMsUYb8X64JGMcTRdxuDKbrsPmqtfm/Jv7Nbdp9hfjDPdyjD/+Dt2a5bCasYPhTm7qGr83xx/9NI9rLgho8WLLzVOBVCAVGCIKJIy1eKADtgK8mjFkUTtRXFTELwXw2D5+D6DzoBa4LnA8ACm2i3abUBBDDcgDKvF5xJDFA18MVIyjCSnGGODRTOpqHNFGxEtFnJv9I3atGbfWhKyBwDlwO58HFIU2sVAiFjZELF0T+JpxX02tIw6uCUUDY72in+ZYYpuIZWuCbYCYPkNbvzdLToVOzeMVixFCo9Arxht5y+K4tXjK5eapQCqQCqQC87gCCWMtHuAo9h1ldTxwrSr0QLbC0EPcaj5Z5SUhjd8BlxV/ksR6aEs+aiWg9wOQmisvtaM921o5aBt5tqxGjJWa2ouVgMagbYBjxaGf9vO5HF5ycIEvqz6jrJLUGLbVDmAAHXKC2c7+VjrGClErO401wFGbtpMCw5hiRSMQ8Z65GC8A0Y/3mtY6qzv1558VjwGh5k0X8zZ/+0YC3egnVl3aRw4x/4CnlZgxfp8Zg/Zj4YIUHD63rbnRwbiM0e/+6c/fUm3E2B3DgFzb6F9bxurlM+WZaGYsUnEEWNJfwlppQ4ZSHdEWL6vcPBVIBVKBIa1AW1dXV036Gt/qh7QaczB5D1dgIpGr1AngRq4wD2M5sDbddNMKJkobyd0lL5fcXRLCSsAq5xc4kAdLviz5yrQniap8WXJ3gYDLL7+8AoMHudxYoEleMn972EfOMBAlUez73//+ms8LDOhXLjJ5uSSOlSzWS1mg3/3udxUktCdXmCSv9gFA2tWXl77kOZPH69JLL63bA0glmJwrcnWBQvCy1VZb1RxnyhiBDvnBJL8FYwBEySSJYpurHyVe9b78Y1dddVXNf2Y/45P7zOtHP/pRzUEmHxqN/ZP7zLbmB4rkEQPCNDZ/yWWdz8ajWoGcYyBJgl7t0df86Qs0bWufs88+u+7veEpkK2+ZdulgDOZs/I47SJSMV04zuv35z3+ux1VJLMfylltuKe973/tq+44zMLevnHABnemynIOLLTdJBVKBVGCIKJDlkFo80KwhEryCH+Dh4a0mo4e+BKfKC3nQAjIJV3feeef6vsSwgAtogAgJSz3QwVjEGmlX4lQQ4HdJYIGDRK7asZ8cXKBOwlT7sSoBCclSIyGtfdTEZNG5+uqr61gBjSSwLEHakZBWXUo1GTfccMMKYpHdn9VL4lXWoR122KH2J5s92FJmicXJPhKxAjbgoX1jCEvaZZddVhPCLr/88k9LomqMAFIyV7U0WfNoIaGtKgP2U5eShvTbddddaxZ/9S4BKMACQRLsxiuqIoApbYJawOZ9EAwkzRewSUarDTUp6aLMk9qXLF7KNElCq5xS5ElTmglQA0FQCs7o5Hh7gTzH1TjDAqcSAj2BswS/oJhO+mOtNLeZ5bBr8VTMzVOBVCAVSAXmEQUSxlo8kGDsO9/5ztOsJWCF1en000+vJY0idsyDnaVJVvqPfexjtX4lgImalB7o/o78Wqw2X/nKVyo8RL1JVhjtRsZ4hckBGMubhzqrDAsdYAhQASHgAZB4qcsIBlhmwI8s/zLgS+jqd9DAkgWGwNP5559f9wFBalSCTeMCM1F/Uk1K/bI2AUVwtcYaa9RC5bL7gw1u2uuuu65aAJU0CkilIYsRi502jVXlAlYyWrKi2cb499tvvwprkQDX3EEZcAqgoZcakyxY4FidyZVXXrlat8AY8AJ75mUb7kyllECrYwDujAUcA1uWMtDKMskCSAuAqt0oZG7+jhsLm9JN5u5vIK1mJmsh0GXtc2zAKmuecTg/jCFfqUAqkAqkAqkABdJN2eJ5wLLjYQtslB0CGMDJQ50lx8M+kp96H2B4yLNGgZtwwXnIs0xxb2ojIE+tRVYa9RcPPPDAap3ywGehAifcciws9gFdHvJqUAIS7XP9cVuyyIiP8j4I4K5UxggIADPlk8CUcembS5FFx/4sS6uttlqtwalGJXBTw1K73IQgC6RxU0aJI8DE7clyZDuwBE7AHvDaZ599+t2UxqCepM9BD1jjnqSTkkgAyvyMk55AS6ki0Ab2WKMAUj2B29pqYXWQBqLoAXQcp3/9618VDAErOGPBokW4S1krWcx8xooInIEvkOJeVYFAv6xtLIXgzJgdH5Y5unG3gtqovGCuwIw1DKCaGxhTiB3AgTHbNisktHgK5uapQCqQCqQC85gCGcDf4gEFL+KGWGBYcLjuuAs99I877rjqBouSO6wsoAV8cC+yxnBjehgDN/FlEc+lXW7Jgw46qH7+ve99r7zlLW+p8OHhzm3G0gMgPNC5SPUtPgmo6QMsgBD9ssiwcrHOGQOgM0aAADC40fwzD0AD8sR/2SbKHqk3ySJnn/XXX79C2pZbblljpvzO2nXjjTeWrbfeuo7XT+BjvKxF2gZjxsYVaI5gz0/uP5YpRb3FonGn2s8cFQ4HTGAWvIJMblGAqD8wBvaM04tLFxCxOEaAPUuatrhmoxKAWpUKuutLnJz+QCHLnmMKnOkUxcrBqvGCKWP2jyUPMHKlsrhx2QI8cwR2ABXcsXhGvU1FysEcWAV5GaPZ4kWXm6cCqUAqMI8rkDDW4gH2sPcwve+++yoIsWx58HrIcslx9YExD2cgIm4qXiw4QIjlTDFw1pOwkAA61iEA5nfurnCv2Y4rTbyW91mTWNWAg5+sOvGyLwsaWGMh4rpkzQIygE78GYjxGfACFyxZQAxcekXsGDeb2DPbhzs03HFcdtyboIgeYNP4WZG48gCWds3PnAEU4AOOgNEYaQQuta8vv3OXhkuTS9aY6BjFy0EUHczHXPVLG7AIYiPVBxBkpVtrrbX6c78BWy5O0ArqtKVPx1CbPtefMVtUEFAKyACWl3mBUcdEG2BagD43puPPQucY0cA+iqYL7A84bpZ8avHUy81TgVQgFUgF5lEF2rq7u+tqylzdNWdHOBKUAoookh05tiKBaGgZ+bIG5uhq5tsK+Il2w4UWCVqbyUjBQcRJxTGL/SI3WDMPWuTZaiY2jSSpUWuy6S6Lz2wf/cR24Xpt5tKKz5orce0blh8/IxWIcYIgMWvN5K/m38wHFvMYOJZmXrBmktjmfAauCI59ov2mlpHENt6LXGTNfZr5z5o52Yw5UlfE/lHns6l/5EijcZwTuWp5zq6z3CoVSAVSgaGkQAbwD6WjnXNNBVKBVCAVSAVSgUGnQMLYoDskOaBUIBVIBVKBVCAVGEoKJIy1eLS5oQSHywbPTSkIXQyX1YjhipNrS/C87WS35ybjxuKikwmfa0sMFRee9+0v4D3KD9lPkL44poiBEpvE1SVeyXtiqPSvT3FM4sbEfWnPe+KWIqmpuCrvCUiPckCCy8WNCTjXju3Fw9kmV/q1eFLk5qlAKpAKpAKpwHNQIGGsRfGU5pG+QBJSMVACz62Wk+JBSgaxRYLdt99++3LRRRdVQJKMFESBq0hoaj9Q5X0wJWEqUBIULl2C/FrSUUgKCwDlMRP0LphdOwLEBcafd955FfAEnFsFKCBfvwLpBdcDO6s4bQ+4vKdv/UpRYSWgfi0WEOBv3CAuX6lAKpAKpAKpQCrw4iiQMNaizixMMupL1QBqZF6PrPhSUwAsqSC22GKLCkqbb755tZJZuScXlzQKLFwASFtSKkidEJnjrUC0ohCMyUUGwliwIru7AHCr86RtkGvLT/mrwBTrmlWGgEwb8ooBQxYvqSG+//3v1xxaxh8pHqw6lJKCpUyGeePL7PAtnhS5eSqQCqQCqUAq8BwUSBhrUbxImgqkpC6QyoL1SSZ6WeqBjCzyLExyS7GagSQpD1isWMAAGxhjZZNYVHZ+v8t55XMJVg877LCaz0rb8mLJT8bNKU0Fy5n2rfaT3V9eLnm/AJ/+WLxYytSRBIZAjPXskEMOqYAG8r7+9a/XVA7AjrUMjAFDY9FuvlKBVCAVSAVSgVTgxVEgYaxFnUGV5J7yV4El2fBZxkAVyxhIk8VdDi91DyOxK1BSlNv2rFuShfqbaxAsgSpxZ2LRWKh23333CnugTTLZ/8/eecDZVVR//Hdf217Sey+kkJBGCBAIIB0CoYQiXSkiiEpR0b8NFRVURBQQRAGlS28Seg0lgZDeQ3pPtpfX7v/znbezXDYbyGaTsCHz4GXfu+/emTO/c+ac35yZO5cNSdkDi+92KhISRRns3cUeX+yHxXQke4tB4HhmJFOq7DnGflpsAEumjR3tIWZk9mgPWTz2w2KfLEiee1RPE43Cne4QcAg4BBwCDoFmIODIWBPBY8qPtVzsRM/6LTJVPEaHdVlMLTIFaZ9VyTQlU4CQIYgWjxdiGpDsGgvteVbltddeaySwu/azDo3HLfG4IggaxIipS7JfbJrKui9uGmAdGvWyk799tiOkjJsBuDkAonjaaaeZcyGHrD2DeHHs7rvvrr+GTWMhcNQBGYPAucxYE43Cne4QcAg4BBwCDoFmIOCeTdlE8OzdizxKiBcZJZ4DyTQfBAkyxmd+Z2E+U4t2jRh3VnK3Ii97RyVEzf4OCeI4O8ezzoz1XExfchMAGTQ+86zJ7Oxss+u73WAVQshzMu3dkxxnepNnU1I2WTlIHN/t7vo2C8fdlLQJMshTBdiN3pGxJhqFO90h4BBwCDgEHALNQMA9DqkZ4LlLHQIOAYeAQ8Ah4BBwCDQXAUfGmougu94h4BBwCDgEHAIOAYdAMxBwZKwZ4LWES5liZPNYpi7dcw9bgkacDA4Bh4BDwCHgEGgaAo6MNQ2vFnU268t42wdhOzLWotTjhHEIOAQcAg4Bh8A2IeDI2DbB1IyT/LprvWaUsZVLLRljkT4v+3fH19TMEi0GRkhbVt1BPwhM5pj5N3DYqzvnM8f9z5zS4Esz5d3q5cGG2JO2UbGNYlDX1gb1ZUr8vAu2lCODTZ0d1P9sQdpGGXcWbK5ch4BDwCHgEPhcBBwZ25kGQlBsSMY8e5AA2fwgGSRkLZaMpQMgm2aDQUqCZPmhDA4GJ05MKREKK+VJIaUUUUihVEhKekpGpXQog1rIl0LpOgTNgZ2oSCMbxCaVkVvJOsXmbnvFW7GFtHylFKq3hAwavjxTT0Lyo5Iin9qRX4ddg+b6XkipUCiDS31d6TqQIjsRHFe0Q8Ah4BBwCDQXAUfGmovg511vAmejaY+6g80nYztT/B1W9mfIGKQGMpOW0pAMdvuvIxjmeFIpP1dpeQqFfIW8mszP6ZDioQx/8+Qp7HviSj6LT95OZGOfIWPImKiTmWd4bmO9W7EFDtNW878PCQMfjljCSittHX4dXd3yCQmGj3p+hueaTCLvDCvzQtso4w5TuCvIIeAQcAg4BJqCgCNjTUGryecSDGvqriKA1r05vIfwMNN4Q0Tq3h7MjLcvpaKZzFgoJd+rrcs8+VIiXx4psIgvP1yttBJKmQxS1JCvDP1KK2wySLxy2Da3ydpp2gWGEQbefI9tOxkzma54wBbIVoXqoTA/mAQhZCwzvZih8nUZsvpvESXq22oJl4FKMT8t3+PNVRmEsDiXF2uapt3ZDgGHgENgVyPgpVIpn+mtFjvFtasR2QH12c1YWcLj+/FMgPXBOCLPC2ei7A4mY3a60sT0nazPYF3U98U3DkAoIDKZB6RnGu+ZqUdjd+FaJRVXyg8p5Wcp4tcoqrT8UK6Siijhe0pDMJiWTEmRsJQV9hWuzyQxd7mDAf2MHViZuVmCmyZkbpqIRred5vh+Sul0bSaX50UUCtVlvAy/8+V7nkFo3aZqbS6rUq+ebUymy1dSvl9lslvpVIxJW8VCKQQA+Hop0+mIfD8iP5SUwkn5hqoyyesZyritL/TDEyLQC3r9KvgF2ybaw2e3qfG2WoM7zyHgENhVCLjHIe0EpDOEIzOFlkr4hidwhPjrmawHYZdAuuOmj4Jrx/j8xQSpeQ0PErIvrCswReczO2mTP/wFgnBctb6vuJelyipIVbVysqVEIqb16+JatHiTFi5ar1C6XG2KsjRkSF/1691K2ZFMlszAuDO5mMlOZda3JRJMnWa4XyicmV7clpef9pVidtPo31OEa8kI+mlDQhN+WJXxlJ5/cbG69eqgtWsqdNiYNsrNDcv34vL8mDw/nFkn50vhUIacAm0iIVXUprWxMq5WraIqzEspJ+zJ8yMK+aEmzeDau3Mtof+qkDF7xzF/HRnbFot15zgEHAK7EgFHxnYA2ibz1fDle/LTaW1em1Rpaa06dclTdi5ZIKIpUZlptU8Xr3/mDrotsjyB8u3dh0TkusP2UCrlK5lMKRaNyAtBVOrOMWSwAWtocDdiMFlnim1wk6OZEKs7RuYknUorFA4pVJdB2fJOhQAgkAa+MjOZktasKlUkEla7tvkKR9Lyw0nV+BG9++E6zZ7jy8vLUpsOES2eV6LNG9ZqyKBiDRnSQd07FSgr7ClE3sfzFfWSdQvdo5LXWJbK4lY/51cnVOC4mRYMHm5wL6O92QBdkblL+qqqSqimOqF2HfK2SMh9qqm69Vt12KdTUsWmlF55ZZoOOWxvFbeJyQuxPi6hWoUVV0xPPLdQS1ZGVVqZq9INK/XTy3urXYd8o8f1a6u1YM5GJb1iratNqLy8VhXlcSVTaVVWxrVufaV59uhFFwzX/kMLleulFEoaptukGVzICnvXQcIgLV9ItHdA/9nZRdAmnimbk5PzlWjPzsbLle8QcAjsegQcGdsBmEPGavwq+YqxtFypdI1qqkJasiClR5+drYLspPp2ydfx4/eSly2lwnGWp5vz5UcUq1vv4yVrpeysRhajk0mrlXzOr1u87TF9lRKr2lNZG1SZbq25s2N66ZWlmnByJ/XvFlNEcXnppFLpkGqVLWKzScjAGJK+sqMhs2icTFUinVYEtpX2lI542lwr1SSl1nlSLJ02dzamohFtiPua/N5mrV28WadO6KY2BVFFvFDdWiXO25IU+cm4fC+lqnSWXn2vRv/6z8fqMTCuX3xrnArC1aqKhLSmNEu//9MCbSqrVOfcavXumK8RI7pp4MACFRaHFAqlDGb8l6GWLHLnGI2hzoaL2u1dh7SpwW/pKvmpiMzUHnjEapXySxROtM+UQ9YplFmmz/QoicxQxECmD6at1ktvrFJZqXT9VUOVm52ZarXZFlMrmSuyaemaTOYqnKvSuPT6+6VaPHe6vnXuWOXH0gp5aaObhB/SvGWVuu3O9coqzlXXPr4K/LQuHN9Z4UhSKa9G85ZW6+//nqEKr41qkzUa0r6DDtgnqladfPlZHfXIw0uUH6vV+ecOVnFuXFnhpLwkthRt8qKx+szuTp363QEdbxuL+Kq1Zxub7U5zCDgEdiMEHBnbAcriHre4NintFyuZimjtpgpNfn+OBu81RNmtsgzZevKBD3TueSNUE/Y0dc4K9e/aWZPfW6rammpNPHGwiiJxRUMl8kJtG8nyNEbGmOLKEK3qUJnenxPRP+8o1ZKl83TVlX014aBuCvtJ+emQkorqk/VxPfL0m5p4wj7q3KGtyctF5ItfWddWm6pV0itUSYX0j3+8puXLStW+U0ftP66Pxg1rq/yop7WbK/X463NV3Lavnn1khn72433Vt1O2Ih5TaSwcZ5OGLRfS+wmf5WGaPKtEf797sXr130te7kJdddYw5YVqtbE2rJtun6Hy8kIdNK6tDh5UoPa5njym2sJSmNXpJptob4LYFqXZBfekpj5N87GVRJUfVyqdpTdeW6aKcumAsd0VTya1cWOl1qzbrJKyUlXW1KqgKE+RiNS7Y7H69Oms2fNL9PxLCzVq7FA99+ws3fyjYcrNzqzRsxkkiDlTsR7/+GnVJDxVhcJ64JnpKq0K6/yJg9Uq6isnxGJ+KFtEy9f6+tsdU+XnRvS1w/bWJwtX6fjDO6hbQba8UK1SXlLlqRwtXJfS3++do8MPaqujRnRUYURKeQm9MHmTJr+7Wt86e2+1aRNWLFKrCJw1iXDcCLEteLlzHAIOAYeAQ+DLQsCRsR2APGQs7W9QPNVay5em9djzM3X4+H6av7hMJaWV6t29nZYt2qSDDu2lux+YqzWbqtS9uFi9erfW+1MX69KLh6ldYVpFsWrlRvMzi/w/88oEdkNGAtOUKaVV6Yf0yYZa3ffQKq1e1lah6CJ999LuGtYlS56fZbI/a0vTuuP+KcotiOrCM/ZWLBYyE2PRcN1WCqmkyc4sKYvq38/M1dplJTpqeE+NGtlNr89eqbGDi9W7XZ7ee2+6okXtFcrtrNtue0e//ul+apPLMvGYfBabGzK2ZeQnwzZlVqUefnya+g8YqGioViOGxTSob7FZ9/T62+s0+d11Ou+coerUIaFQolo5EXAABIiO2ffh04X/26qz+i0pMltm8CJ3t8mPaea8jXr5fwvUo8teJuNWWVWp/M5VatU6R727t1JBdkR52TGzwC0vnNDm0qgefGiN8opy1KVXRIsWL9XlZwxUlMVbwQ13yVb6CSkdM3VVJn09/Nx8zV+6XheeM1qdimLKDccz+T0/qrJaXzfdOU8rVtfo8msGqWZzjVIbpVEjcpQVZhF+Wol0WJuq0/rbXR9owMBeOu7QdsoKlyqULtDChb7uePhd5ReU6NLTD1H79rkKeQlFwjGZVCggOjK2rRbjznMIOAQcAl8KAo6MNQN2e9dkKp1S3ItrxfKw7v/3Eu21TyftNSJHH81cpfKKlNavS2i/Mb318iur9PGMRdp3VB99/aSuSqR93XrHNI0e2VPL5y/WMYf20dhRbc0C8eCC/BTrsxRSmrsHzZ2SGW5GrmhlPK3Hn1uqeXOy1Cq/tfr02aSJx7VRsZdWMpGtirinJ55fotmLluvybx+kLoWevBB39lWKjUJ9PyY/GdWyZTX63V0vq/+Y4TpodHsNaR9SIpXSI6+s1VEj26h767BqKmUW2d/3+FK1bl+o8UcWKVe1iigns3+rh5wZIsm6Ml60Y225rxtu+VA9evXSkEFFqtiwRseM6yTFwlpdIt12+3QdceRgjRgSVU6kXDHFFQ6xXUXIZP7SKe7CVN0apkyWy5Zvpwe3WNtkd9MwC+arlUon5CmqVCqqFZtT+tc9k3T6yePUrXOhsmJkEOOKh3MUZsqRmpNJRUJMhZL1rNX0OdINf5qp8eP319p18zX++K7q1zk/s+ovOJ3nk7GsUTqZq+qU9NrkdZr84SKdd95og2EW8qTjhojF0yFNemOjHp00V5dfuZ+yoynNnDJVE8YNUczPlZeVMHeXQt2efHaW1m+q1tcnjlJhtEbJ2Aat29RGd925XKMPaKeB/dLq3a5YXt0Kf9rqpzM3OGzB7Zth8+5Sh4BDwCHgENjxCDgy1gxMIWNmPUoopIUbErr1tqkaNniA1m5YqoPH9VDbNgV686MqvfXeOoUi2VowZ5qOGddX550+QLEsX/c++KHenLxch447UBtWbdDRh3TWmGFF9WSM8jOELyQvHTZ3Y5KBYnsFNkGtqEnq9idnKK2Oal3UTrmxWh04IqKubT2lktyd5+nu+z7W6tWrdMVlh6tTmxg5LCkUV9JPKJnOUSod0dy5Fbrxljf0tXH9dNLJ/ZSdlTKbrS5cWa1X3lypCycOUY4qlUzlaOqchO5/bIm+f+UgtcqrUatoUiE/10x4IpvdS95iA0mav7JMr723Vj2799Hq1Wt0zKHt1C4npIpkWP95YpVWrfN15PHFWrx4odpkF+ioA3oqBqmQp0QCDDJZMct5Gt7p1+jdcfVkjDnDGqV9T8naLFWUpXXn/R/poEP6auigVuYmgLA2KxyqlkKt5Znd7j35PAKALTX8tNKhWq0uy9GbU+IqKUlor24JHTSySFlZTMl+9sYI7o5M+L4qakN6/qWlmjNnuS66YIzat4ooyyxHgwh7qk6E9OaH6/XYM3N18UX7qWP3LD147zwdemAb7dMnKVW3kpftKe7HNHXGRr306lRdcO5YtW/FXmtpra/xdctdb6h/jz467ZjeylFaZqcNz8tsk2H2GsvoI7Ktt3w2oy+4Sx0CDgGHgENg+xFwZKxJ2H329kUCNXcvlpbX6Lf3zlP7jr2VqNioiRO6qV1hTGuWxnXjvUuU3aqTaqpL1K1dtS4/q59aReJ6e/JG3f3QWzr7omPNnXWT/jdZ3zjrILXPz+wNxdojsj+m/JIyKZWrwuJcxbIgZ2yZEdJHM9bq7XlSUXFrhULVGj44rEFdc6R4WjNX1+ie+9+Snw7ru5eOU6ciKTtUppBXLD9co5QfVk0yW3PnVOhXf3pW404cpouO6qd8L25SKZvTET347DwdOqanenWMKhqq1qoNUf32b9NUGS/UyOHSOSf3Vn6YPcEKM1k2MmMQGeiCn1ZZWYVycnIVD0sz55Xp7bc36djjeqiiZ9VKAAAgAElEQVRH54Ry0jHNWZDSb26eqi7991LngWXq3CGs5x5Zoz/9cF+1LciQnIWLFuuxxx7VueedreLiVpozZ47uuOMOTZgwQYcffrghwxC+rWXGkIn1ZqlkVMnqkB5+cKE+8cIatl9bLZq5RsnKcrUrzNdhB/VW5w6ZZy1xW8DqdTVasbpcXbq2VqdCX5tqpcdeWqw2rVrpmDHtVODVKhRjgTxbSGTswmy26kulaU+TXl2ud99bovPP3FcDumYpK1QhhfMMLSIj9v70DfrPk/N1xtkjtE+vkGbPqdTsOUt16vHDlB9mcf8aye+otaW+/nz7WzrppH00ZECOskObVZsu1n1PbdaS9Rv07fMGqGM4oWgyN3NDKWQszBq9tFImpxZSTFlNsnJ3skPAIeAQcAjsWgTcDvxNwNsszlaNvHSO2aah1qtSVSpb9z+0QZs316qmIq6TTu6sHv1qtHqD9Nc/l6r7wHwpUa31K5boyu8NN3ffrf7E06+vvUdnnHeMRo3roWdf+FBDBrbR0AGdlfZjqq7xtW59lRYsXKC0X6NuXdtpcI9uysqJKBXyFU96iielTaVJra1Ma+b7SQ0eUq1BA1tr01pPL7yxVC9PSah/h4364TdHq3UOWxTU3V3I3Zix1Up4RVq2Plu/+dNkDRraWhee2kP5MU+pdFiViZiefX21cmIRHX9wjhKKaeWyqG7642x165vUsacP0W13Ttcvv7u3Oucl5fnZSoW5O7RCXpJ9swq1eE2lnn5ltkJZbTV8QHe9//oyTZjQSV26Z57xmEjm6b675+qTRbU6++Ih6tAjrPkLNuipRxfoumvGGFnMdGQ6rRNPPEEHHTRWV111tSFi/fv3V7du3dS9e3dDxrKzsxvZsiCjqzSbxipi7gx98+1Svf3OZnXt0149upRo7+65yo0V6Y2PV6ksUqJTD+2rUCpLU6eW6eXXFiivqEDr1ubonEu66sUXpysWLtM5p41VVrjucUVeRFlsrZpOmqnHZCitKsX06ixfLz71vs4ev49G9C9S1EvI8yqNLDXpfL38fqmenTRLF5w7TH37ZKkiFdf9972iU449WN1aFyqWTsqPVKisplB33z9XBR2ydfLxXVSgaqUS2XpvbrWeePptfeviI9Wjva/slCcvHc3cKmtIIev3aL950FKj6/iaYPbuVIeAQ8Ah4BDYyQg4MtYEgDNkrFpemgdES9VeUi++u1IvvJxW24I8DRu5Xocc0FWLZuXrpr9M1nHntVdRfmf94y+TdMN1x6tTx6gWLCrR3259XROOH6zRB/bV21M2Kh6v1ZjhnbR+RammT5+vrOwc9erTWr16t1NBQSarkaOkkn5apdVJPTNpulasSSueLFBhm7T2HzZQbQpr9M7kGZqzsFaFHfpqzeaErvlmD/UsrFE4naV0KKIEWaIaKZRbq/WbQ7rjrlnaXBvX96/cT+1jCXnhqCqqfU16bY4hLxOO2VsFSmrW4ird8c+3NHLUEB17XCdtqvT1tzun6fqrR6jYq5GnXCXDbDRRrlTC06bSLL01bYUGjOqmP94yV8XZKV10ej/16hY11CipmOYsLtOmDZUaOrCT8goiKiuv0dNPTteIYf00Yu9WLCczr0Qioeuvv14zZ87UL3/5S73yyiuaOHGiHn/8cdXW1urYY49Vr169FOG2x8DL6iqtqLmbdN6Ctbrzn6/pyKOO0AGjC5WTXWvuNK2pytatd07V2KN6a2Tf1lo4r1wfzVyqccfspZzCiB57bJU+nrNCIwYV6LTjB6g4h9smeDRT2KyPi7K+jTVi6YgqUlEt35DSrXfP1IlH9NJBw4rNGrE0+2SwNUikQh8urNa9T36giScdrGG9CxRTStMW+Jr6/nKdNL6vcqKesmK+vHBab05Zp3deWayrvnegsrKrzbYpq9ZIt/zjHV1w3kj16ZavHKZZecYntGvH7SHchF7hTnUIOAQcAg6B5iLgyFiTEMw8noadzVmDtLq0Ujf96wPFw8PUpm2tJp5QpPkfLdbrT5TryKNGqNvQSv3l5nkaf3x3fe2A9lq9KKHHn5itvcd00Mj9Omv+knJNnblBbVsXq3Rtmbq3zdboocUqyCff4isS9RQKsw9Y2uzkX51I690PF6tD987aUBrTAw/N07AhrXXSiR30ytOL1KNHsTr1a6dHHl6qA0YXaP/hOcpi2tEvUqUX0cbqckXTvvLzCvXIg6v19htzdNkV+6vfABbLSxvWpvTuG8vUunVaYw/uqexoUn48pgcfW6yCTtLog1srlirQpP8tUzQ/ouMO7qg8c1tgTLUhKe6ntWmjr3c/2KRBI1tp2twNeuChubrw3JE6dHSOsr2w4pW+Zi9YqUh+jnr1zjObt5asC+upx9/XXv26aNwhfRQL+4rULRBjA9Ibb7xR48aN0z333KOhQ4dq1KhRevrpp3XEEUfo5Zdf1s9//vMtdlWve5BQ5skH8vTJkpXyfE9dOndUJFSt6pCvEj9Xr7+1TlWra3X28T1VU5bW1Bnr1Gd4kXI7xLRiQ0K3/HWyBvcu0LkTR6p1LKloGDx5piZvNvGtlu/VmIzX8vXSv+6ZpXH7ddG4A1spGtpkSFpcrTR3QVxTPipXuCimNp0jipemlFxfrtI1JZo2b5Patm+trIK0IjlxVSZKtf/Bw/XSSzN1xckj1ad9thRNa1UipH//d5b27lGgsQd2N2vQskIphc0+ao6MNakru5MdAg4Bh0ALQsBLZ1ZHfyWeQbdLcDWbSKWV9EN6/vXFmrLI15JNeTr1hA6a/MIKVW9YrIu+OUpZ4Xz9/a8r1G9ITBPPyFV+uETxkk5auy6h9r0iWr48rfv++4EK2rfSwEHtNGLvNirO9pTrs9ECOyqkxWapoShrsULaUBnW9Flr1KNXay36pEwvvLRQA/YaqJCf0sknZ6t6fUzFRVG9OW2ZVi7zdO6EbgpHuGsvovIaT8+/tVjpnDIdNqavNm0u0F/+vFS9e0R18Xld5HlpLVi+WR++u0r77dNTA/rmKyubjVrXKOUXqyJRqESU3E6ZPn4nroXTy3XGud2Vl1OraChb8VRY68vLVFrl6an/rlfv3h21av1yRbI95Wd1k/xKnXBsG9VsSuqjKZ+o35D2atej0Oze/8n8Kr3z6lLtO6K1Ro5or0iMDJBn7nqEiLEW7KabbtIVV1yhq666yqj4Jz/5iW644QaNHTvWrKsjU9ZwET9GHecGCzgKN0KwoW46pWg0Kr82qk3JsB6fvEQVNZv09SOGq3XK08yZFSpqm6W2PbM0beFqPfXsIlWV9tWZZ+RqxMB8ZaeqFQ2zdQXT1BHzuM1UOKGaUFqbKkN68JE56t+rh449sFjhSLXkbVatCrVkbUw3/nm60olibSxfrw4dIho5ZJC80hL16V6kLv2l4rb5iiut1yav0ozZJUqFcjRqWKEmjmmr7JRUXevroXeWaHVJjS4aP1D5eeb+WkVCvnnkkSFj2/hopl3ST1wlDgGHgEPAIbDNCLgF/NsMVeZxPma7+lCNWYd0yz9maf6mLlqvuCLr4+pYsE6XXDRURblZuvfeBSqtium73+mhgqxy5bHrfipLvpdjFoh/siihxSs3aeiYzsrK9hTxahRTuWJ+Qd3u/HCHlELhsBJpT3c8vVhdOrUhQaI3X5mq884+QNFoTO+8t0YnnlismB9WoiJP9zwyQ6ecNkidczM7yVfUSPf+Z4HCBTGNP6mr8mMpPfdqXC+8Wq7TJrZXz1YJTXlzpkLZER126CAV5UeVzTM0076qajapKlWlWEF3xX1Pr7+xTKsWlWnisYPUqYOvVCileCqm+Z+UacrsOWrbtqsmPblOxYVZOnBssUaP6qjNq9O6/c6PNXR4W8W8lMYd1FmhnIhKapJauzqld15dpfHHdlPfnlnK5uaEUKlZN5dKZWnNmjUqKSnRs88+q2uuuUZLly7VlVdeqbvvvltVVVXm8T+dOnVSXl7eFmvGzA0Q5rmPvlJpT8tXrVfHTu2NClevjmvSpE/UrXe+DhzbRrkRafq7G7RsXZUOO6y/Jr20RLPmz9TEUw7TvBm+2vWs0ai92yrXr1FWDDLGkxCi5lFG8VBUZXFf9z/8rtq2LtAJR++tAna/p6Z0SJurQvrLv95TKpyn447qpqysmD6cOk3HHnOguBmTncSS8bRWrF6n96YuVH5hF3Xr1lWT316vc7/eWUU5NYqms7ViRY1ufeB9XXTJAepZkHnUFQ8b5wHi9uW4WFM6szvXIeAQcAi0HAQcGWuKLuqfdVNlyNgTL5botofXaa2/QWeMba+LThuo3KyQnnlqld6cNkcXXz1GvQsSyk0WKcJNirFN8tlELN5KilWYx08nQjlmLVCERw6x/1SErQnY/8vkK81Gr+W1aV1//zrzWKVUaanOOqGferRnn4sqTZmT1tDBWYqElmnV4l6aMadMhxwTVXE4rLQXVXlVVHffO01DzSauRfJStXromRq9N69MHTpXqW04rcOG9VL/fnnyonGegqiwVyA/WaDpUzarS68cJXMiev3t1dqwOqSTT22vdnlVyvHzlAyFNX1eie5/9COdeta+alWcrU/mlWvIwFbKzy1TXqxWXrxIC1f4Wl9ZpkH9C5QTlUrKo7r/wXkqal2grx3WVW1bpZUdqs08jimRbXDhPoN33nlHjz76qM4//3wNHjzYZG+ZluzZs6cmTZqkmpoa7bPPPjrssMNMxuuzL7YA4akCYZVVSS+/PUPDR++jDz5erTVl6zWydw/t369IIX+dkqHWuumW9WrTM6pF8zZorz6FOvqoDsrPqVFZSaUefWm1jjtikLoUR5UTZZoys3N+bbpaVakc/feppaqsKNEFZw5WXmSjwuGYwulicRvpO+9t0OTZy3XaWcPULjepdDykqR9sVvuuOUpmpbRuQ4UqV8fUrkNIvfoUKjs7rMcf+1hD9uqh4fvkqiZUqcp0K/334UXq1C6qY77WRVmqzhBCHr9ltrLItNyRsaZ0ZneuQ8Ah4BBoOQg4MtYUXdgd3dlxn6dFJjytXFdjHn3YtX2OskKZzUnfeGOauvTopK49WinLTJOxNxT7ZCXMWjACKY+5yWyFxeJrnhFZJ4i5Ey6Q6/CleDylv90+VX37dtaBYzqroCCsSLhW8mqVVkHm0TteleI12UqlQopm1ypmdm+H1PGszMweXSGPrE5aK1YmNfXjJeravVgD+3dQTowb8TIPrfS5k8+PKp2QHn9ugTakslRatl6D+rfXmOE9VJzPVha1Zvd37tWrqU2roiqholbZZn803mYrM+4gZFvadNSQQva94tFLZtMOP6LauKdwhKf1mAdlKmI2jGXqj+dFZpbfB192bzG70S5/mcK0W1vYc5nazPzmKRFKK+2xvi+shx95Sxs3pNWvX28deEAHFeWGFWETXW4oSEf08itztH5DuUYMH6RePQsFtwuFwDipRUsrzPYVPbq2VzSSUQ7SViWlDz9epg+nzdM55xwuNuwPedUK+bQzV0pF9MxT05SdW6ixY3ubDFw45KmyIqVPlm3Whs0b1bZ9vnp276icnMw0I+0sL6tWbm6WomFP6ZCvmoT03LOTddQRY5QdIyNG+ew7F1HIbCniyFhTurE71yHgEHAItDQEHBlrhkbsA4hNViKwCzt3APIbx7jL7zM7tG9HfX7a1/IlG/Xscy8qnuB2yGpFYilFwp6S5ik/mWgcXDe1xb5bdRQCopKMh5VORZSTE1VtokJZOZBITyEvrGQipEgkqnhtWgtXVGpFWbYGD2ingqxqFcYS8pMlCod4GgCZmU+fy8jarSAxCj6vsX5z3AZttwSLw/vvv78GDBiwHeh89hKw51VWVqanX3pB1bVJM6VYW0UmMaac7LBiZr+1zOOR7JMOaHu8NvPAb26cSPtsR2FydCY7GY/HzRYanz5ZIKSKRK5mzV6g/nt1VV4eTCphtu2Imr3H2Dw2S+vWVGjh/FUqKsxXr56tVVCQrSRPVPBCikYjSiZJmXJdRpb6lw+BzqwFi8cTZlq2sLAwQ6rDvrmLtKCgQFlZbg+xZhuNK8Ah4BBwCHzJCDgy1gwFEDwJzpCKIBGyC88tWWk2GfN9xWtrFE+kTMaH8u1jkeruvzCtsIHZEoyGTWN3eM4Ph6OZRwyZdUccS9TJH1IqSZYtbMqPc044pHQyLbb9ivDsSR4rFAkrVUc+gwRia/VuDeIgGYvFYuLd3BcygA+krCqVNGvuSB0lU+x87ysWiSiUqlvTVUfG7KaxbEFBs7h5wqzOr8tdZp6PGarXdYbESe99NFu9evdQbl5MWVlsGAsR9BVO0Y6QuRwizX9ZsSxzwwKkDlthM1/fPF2BDOHW9qQwDzMyxC2ZImNpHvZgZMzNza0n+83FzF3vEHAIOAQcAl8uAl4qlfIbz6J8uYLtDrVvLTNmM0ENH9tjs0cQhSDxCE7BoYstyRuPXaqqy4AxrZmZ2jRcIbBQaFtIX0ZmSzRAuZGHktspQpOt4RndGVLAXGP987rrpuu2hsFnsjy7+G5d6uY5nsyZZnJNEBlumyDTxQRjduaxR4GXed4nD/k2r7r2NliFFcTXEHFDvTJYckeq2bufapVdV0bdA8rN9DAkKmqeTmBIWuZT/bpAq0hbx6d6sufUz2ObjJnNvO4O/cTJ6BBwCDgEHAKfj4AjYzvBQiBj9hXM/pAVgZDZxeZ2zRPnkM0hY9IoGTMEKkgU6tIjTZXdrnlj7zHxhtBBHOoImWFaEAjq4s30ZSyTiqkjZFAIQ1Va/Gpxcz9lHUKwH0tCaVW0kadno7PquvMhamCSyarVc6Yg3v6W69rqWJZZz5V5BbNrFrRGgDNgNjyeIXdbvjI3dbjl+k01fne+Q8Ah4BBouQg4MrYTdLM1MlZaWqrXXnvNTDEdeuihpua33npLs2bN0llnnWXWAH3uQ6/rGR6x2D4JuwnbrteTMUhHTR3ZyKvLtNkymWrLvH0eK+7nmAdPB/Np1Njw3sWdAGMzizQ7jWXKMPtwQazqsGqM+xjiVF5XJ61jU9e6ne052pArBe8v2OJz5iHnhsgFf9sah2qU2FpC3BAGTg7I1UyU3OUOAYeAQ8Ah8OUjYMgYYripyqYrg2yWnS6yC7uZgmTRPqQKUkYWzGLLb1OmTDGblz7yyCOGlLF5KXtlnX322Wa/LJsd+4xOPntjYUbQT2+/3HbB68nYp1miDEGxJMUSvMxf7sY0v9eRhU8nynZuXgYswc5iaKd9wTFIdG3DmfLdcorWtqXuCd4N2dQWBCiYfazDw07PfhEZ20IDQaS2QT2NkrGA/FsU0Sib3IaK3CkOgZaNgF13arZs8VnT2oTBZstumpPOIfC5CDgy1gwDWbJkiZ544gmT1frggw/MovEjjzzS7IW1efNmsy7s1FNPrX9uIr+zdxabmOJs2MD04Ycf1vHHH6/XX3/d3C03fvz4emLR8HmLzRB1t7rUki/+rlixwjyXkg1ejznmGG3atElTp041d0tywwIPDR85cmTjGcXdqtVOWIeAQ4A+X11dbe5cbnz9rMPIIfDVRMCRsWbolWnHSy+9VHfddZceeOABM804evRoPfjgg+bxPbx///vfq3Xr1qYW1oyxWSkkgmu+8Y1vaM6cOYZw8PmPf/yjrr32WnXv3v0zGbJmiLhbXmozjpWVlea5k7/5zW+0YMEC3XbbbfrOd76j9u3bG2zB8MMPP9SBBx7oyNhuqWkntEPgswhAxmxW3GXGnHXsSQi4Z1M2Q9vl5eUm83XBBRfo3XffNaSA7M3kyZO1fv16Pffcc+a5ipAxMmFkxiBjTEeSBfvDH/6gww8/3IwEu3TpYqYwL7vsMnXo0MGMCvfUFL3NjIEHhOvmm282u+2feeaZhuiCH+T11ltvNRjl5OTssVg1w3zdpQ6BFo2Au2O4RavHCbeDEXD7jDUDUKbKLr/8cpOxefzxx01qfdCgQYYwXH311frpT39qHmpdXFxsMjdMXTJNyRqxoUOH6rrrrlOvXr10yimnaMaMGSoqKjKP/eEFIdkR+241o3lf2qV2H7Xly5ebTBhZR7KKP/jBD3TLLbcY4nXJJZcYkkaWkfe2bOvxpTXIVewQcAg4BBwCDoHPQcCRsWaYB1Nnv/vd78wifJ6hCCE4+uij9Ytf/EIjRowwBItM2VFHHWXWjZH1Yirzxz/+scnurFy5Uu+//775bfXq1WbbiwkTJqhr165bbCTbDDF3u0vtprngwUPBIWL5+fnq27evhg0bZrJkkDTILM+phOg6MrbbqdkJ7BBwCDgEHAJ1CHiJRMJs+rqnTok1xxKCd/0Fd+K3n+3aB0sUIBm8ggvz7V2YVo7gotXgBqB2jzKuDV4fPMfegRRca9Fw89X6x/802Fy24XkNcQnul9ZYmTab11g5wWuD5Vo5wSB4Fynn2HL4yzQuvwefMGB3srdYWBw4HrwTqykkbWsYNNzs9YtsJtiXgvqxd4J+3vSLvXbrT1HIPGbLYrTlA9K/SDr3u0PAIeAQcAi0NAQcGWtpGmlEHgJzSUmJFi5cqNraWpNVs8HY7ktmdp2v2w4iSK4bC+oNSSJlbY2MB8lBUDRLCBoSrcbK+SLygTyskyP71dyXfRQSZa5bt66+uMa2xGhY19YybMFrd9SgpaHemtJuyCtT3RCxPfWO26bg5c51CDgEHAItHQFHxlq6huqyRBCL6dOnG8IVzNRsjWR8XjaHa4IZOEvkLBSNZWcaZo2C5zTc5LYhpFt7ULiVA0LBtG7Hjh2brQ2mMCE63FzB+rxg5vGLsmSfR9g++5iizxczWE4QtyABCx7fWjZsa8SW/enGjBljprx3FDlsNvCuAIeAQ8Ah4BDYbgTc3ZTbDd2uu9AGbjv91liGKnjs8zJRQRLwReRk17UwMy25o+TZlunGprStJWHWkmRpCobu3N0PATvws31zR/XP3Q8JJ7FDYOcj4Bbw73yMXQ0OAYeAQ2C3QwAyRmbZLntwZGy3U6ETeDdCwJGx3UhZTlSHgEPAIbCrEICIsUbVrk10ZGxXIe/q2RMRcGRsT9S6a7NDwCHgEHAIOAQcAi0GAUfGWowqnCAOAYeAQ8Ah4BBwCOyJCLgF/Hui1l2bHQIOAYeAQ8Ah4BBoMQi4rS1ajCqcIA4Bh4BDwCHgEHAI7IkIODK2J2rdtdkh4BBwCDgEHAIOgRaDgCNjLUYVThCHgEPAIeAQcAg4BPZEBBwZ2xO17trsEHAIOAQcAg4Bh0CLQcCRsRajCieIQ8Ah4BBwCDgEHAJ7IgKOjO2JWndtdgg4BBwCDgGHgEOgxSDgyFiLUYUTxCHgEHAIOAQcAg6BPREBR8b2RK27NjsEHAIOAYeAQ8Ah0GIQcGSsxahi64L4vl//o3s+3G6gMCeiQ8Ah4BBwCDgEmoCAexxSE8D6sk61ZCydTovPkUjkyxLF1esQcAg4BBwCDgGHwA5GwJGxHQzozigumBmjfJcd2xkouzIdAg4Bh4BDwCHw5SDgyNiXg/sX1tqQgHFBbW2t4vG4CgsLv/B6d4JDwCHgEHAIOARaOgIu2ZDRkCNjLdRSMVDeZMESiYSi0aiYpuTNZ/dyCDgEHAIOAYfA7o6AjXW2HaFQaHdv0nbJ78jYdsG28y9qSMb4Hg6HzdtNU+58/F0NDgGHgEPAIbDzEXBkrC4zlk6nza16LsDvfKNrSg1BMpZMJsVoAR3Zd1PKcuc6BBwCDgGHgEOgJSLgyFgdGUskEj6Bfk9NDbZE43QyOQQcAg4Bh4BDwCGw5yDg9hnbc3TtWuoQcAg4BBwCDgGHQAtEwJGxFqgUJ5JDwCHgEHAIOAQcAnsOAm4B/56ja9dSh4BDwCHgEHAIOARaIAKOjLVApTiRHAIOAYeAQ8Ah4BDYcxDw3N2Ue46yXUsdAg4Bh4BDwCHgEGh5CLg1Yy1PJ04ih4BDwCHgEHAIOAT2IAQcGduDlO2a6hBwCDgEHAIOAYdAy0PAkbGWpxMnkUPAIeAQcAg4BBwCexACjoztQcp2TXUIOAQcAg4Bh4BDoOUh4MhYy9OJk8gh4BBwCDgEHAIOgT0IAUfG9iBlu6Y6BBwCDgGHgEPAIdDyEHBkrOXpxEnkEHAIOAQcAg4Bh8AehIAjY3uQsl1THQIOAYeAQ8Ah4BBoeQg4MtbydPKVkMj3faVSKYXDYdMez/O+Eu36KjYCXTV8Wd05vX0VNb7j2pROp+v7NnaEvfDXvvluj4VCIVMxtsVn+51jwXJaks3ZdiBzJBIx8iMrLyt/sP/Y9m4PwpRD2bZcPlv/uT3luWt2LwQcGdu99LXbSJtIJIxD5hWNRh0Za8Gaw+nbN8EkSKLRnXs5BLaGQDKZNPaCnfAZ+7HEiu+QCX6zvgC/AKnht+zsbFOsJSF20BYkaV828rQFWXlZMsZn2mHJkj1uCdv2kklbT5CsWnK3vWV+2fi5+rcdAUfGth0rd2YTEKipqdG//vUvfeMb3zAjPRfUmwDeLj6VIEBALCsr09NPP63Fixerurpa3/nOd9S9e/ddLI2rbndCAFJiM1///ve/1a9fP40ZM0YffPCB3nvvPfPb+eefr8LCQtMsCMyyZct0yy236KabbtqCjJWWlqp169YtBoJ4PC58WW5urukjkEvI0sqVK3X//fdr3bp1OuusszRy5EhzHGK2vcSJflhVVaX//ve/WrFiha655hpTXnPKbDFAOkG+EAEvmUz6GE9LGo18odTuhBaLAA4FW5o8ebKuuuoq/ec//1Hv3r3rpy3s6Nc6cNsQrsGxW9KGY2ss5R+cBrEpfFunnSahTI4FR+R2ZE49diTOXztdYqceKN+O6O3INzh1YEfyjSmgMSdsrw1O29hr7TGLiS0bmYIjYrDgZWUHJ160z2a0wMK239YZnEbhmlgstkXws8GF33H+lNm+fXsdfPDBJsDwO8HAZjts5iOIY1CXnG+xtyN9i0vw2iCmlMW51GODO6RSHncAACAASURBVMesTmwmxcoQnLppOLUTxDKIc7C8oJ6CWUBLFoJTa8FMj22n9ZfWRoN2Z+u01zW0OyuHxSlo47YtVifBKf6gHfGZc4N6sceCdhDsK9amgrJauwrals2McozygzbKMfRj5aJMyuCcSZMm6Te/+Y1++MMfav/999eECRN022236dFHHzV294Mf/MBcB7HBzpYsWaL//e9/n7FHiAhlXH/99cb+rW6o09qblcn2TbscIhi/gvq1egjqJWgj1qYsLrbvWx088cQTatWqlQ466KD6/sW5DFTI7O29997m9/Hjx9eTpiBmwb5sM4cN7S9oA7T5L3/5ix544AG99dZb9f3P9t+GfsTF7RYbCpssmOc3tmCkycW4CxwCmVEv5oTj+MlPfmJGxscff7y+973vGaeydOlS3X333SbbwmiZEeCcOXN09NFH6+OPPzbZmPLycvXo0UPFxcU69thj66c/yNY8++yz5jsj71GjRtUPIMjo/P3vfzf1M6rGYR933HHm+7333qusrCxTx1NPPWVGuOedd54YgeNoa2trdeKJJ6pr167GAfL7J598YuS96KKL9Mwzz5hRaseOHY2Mp556qvbZZx9DHpC/oqJC++23n/r06WOIJ471hBNOMHURhAhKjz/+uJEFh00bwOiYY47R9OnTtWjRIh111FHmLxmDww8/XD179jRtIDghE1kFghjnkGlE1nnz5mnKlClmZM71/fv3NwFx48aNRrYzzzzTyP3GG28Y2d5//3317dvXYErb+E55jPzPOOMMlZSU6KWXXjJmTN2cR5BBH7SF84YPH65BgwaZAAum6MtOQVPHrFmzjO7A49VXX9Xq1asN7shAnQcccIDefvttU+6hhx5aH7z4nXPbtWtn9PrKK68YjMEHPKmXwETwAzd09+abb2rz5s0mSA4YMMDIQjkLFy409WNjXGODFW0CR4Ld+vXrzTm0f+3atRo7dqwpc8GCBerVq5cpa9WqVQYv7BCs0D/yoz/0gs2gr3fffdeUi96o44UXXjB/watt27amPdgULzD48MMPTT3ghc6efPJJ0+4jjjjC4Eef6dy5s8GHMl588UXzO+1EduzR2g828frrr2vNmjXad999NWzYMGMX06ZN0+DBg42OsFkIAwMiZOUadE17LNbIRvm0lTrQEdjSz5DFDlCwYfBFnoKCAs2ePdvUg+5uvfVWU/73v/9909Y//OEPJnNEtgw98LeoqMj0x9dee03Lly83+rIDEHTyi1/8wpQJ0QEP2gEm6H/EiBEGd9pLVgr8GDDQV8nC7bXXXqat2BaDCDK8HBs3blw9eQQ32//atGlj5Dr77LPVqVMn02fQ3YYNG0x96Ibvd911l7GP008/3dg29oRdXnfddcYef/7znxuMaAu2BNa8wWnGjBnGzrAlMMIX0ieRk/LfeecdDRw40LQDXSMP586fP9/0ZfCkj4Pxpk2bjB0htyWTlui52PPVQMCRsa+GHltEK+woleCFk8QZQ3YgYDgRAgFk5sgjjzTBi2D2/PPPm4CN02QkjaOGJM2cOdMEZF6VlZWGvJ1zzjnGITLKfvDBB40TtaP1q6++2pA9pj8gURAirmEKoUOHDvr9739vSBjXM/qmDJxcTk6OCXgECwLFSSedJMriRVmPPfaYbr/9djPiJ+hxDu2hfhzkaaedph//+MfmPEgnAeuf//ynLr74YhMECFLURVs5fsUVV9Rjwm8EDaZzIV0EQY4hr81qUCbB+49//KPuuOMOI9e1115r2ka9zz33nMGaMiBTBJJLLrnEvGnfpZdeaoIT5PSXv/ylvvvd75pgjiy8wf6yyy4zhILAg6wQZGT561//Wp+lOPfcc815BFkCDYTxW9/6lgmcBD1I2Y9+9COD3+jRo03ABDfaQxsIPldeeaWpn2CF7OBDECL48BuyUN6NN95ogvoFF1xgSMNvf/tbXXjhherSpYsJfmBIYIN4TJ061egCW8PuaOef//xn/d///Z8hDOCLTYEPvxPsHn74YUOC+AsGEEcCLJlcMMJmsZdf//rXJuhDgCG34ElGh7LQB23gDcGCXPzqV78yskFkyP7wGxhBICFG4I6Ofvazn5nyIYCQZ4glGDGAQfZ//OMfhhhRFngS9MHElgsxueGGGwxGEFHIHyQDubAFMEQW+hy4/elPfzJkC9uF5CETNgH5+fa3v23kuOeee8zgARkpm8w2cpAl5YWeIBLoFGzvvPNOQ/54Myix/QqZ6CePPPKI6SdgDLEAZ/QMDgxa0J0lY/QZZKCPgSP9DvsBf+r7+te/bnwDbcSHkHnDDjgGTvQ1bBBiQz9i0IM9MohATogo3yGaZN2QB1wYJIEf+gAj8KUs2vC73/3OtBc9YZsQcfoIWEPYwA17BEPqhDhy7sknn2zKY8CE7mgDbSPbBZHmWuz6a1/7msEC28QHQrywPbBERmwCe6X93bp1M4SQ32k3pBY5HBlrEWFvhwnhpVIpM025vfPcO0wSV9BujwCOnBEmzhqHCcmBVEEccKg4QzIu1jn+9Kc/NZksO1WI4yIo4sCtPeKoKQMiQIAhOBNMcIIQOl6cA4lgFI2Tg6DgxBixkvVhtHzIIYfooYce0tChQ02Qg6SRTYAkcB0kAzKCkyYwkt3DgUIMCUoEOpwqI2nIHOdCBiEWkBfaTDAlU0bWhLpwojfffLMJzAQZyCTEARxw4JRPQCIAQAYZ+UO4CDB2fQqyUCZBmjLvu+8+QzwYRRMckAvMkYcX2JE9IJhQHqQMMgEJ/uY3v2kwIRgw4sapE4TQCQSQ4EYAQyaOE1wIDMgNgabtZPrAiKwSfyGuECCyLRBgglZ+fr7Rh51epH1kmQhQBECyHugg6HcgcmQMkBusIDDInZeXZ3AlIJKV4zwwIPhDqAiCTHdhE6xXIpCiT/QC0aZNEGX0SGYBIsAbkkpGhWAIQZo7d64pG7zIWPAbslAP8mMrBE/KR27KtGW9/PLLBi+OYcNkQZCfsrELbIwXev/oo49Me7ARvmPX2C8EBNwJxnyGDKNb7Jjy6T82s2MJBLqGcEIm0Qc2jGz0t1NOOcV85hzKg8CB28SJE02Wh6wY7UV/kA4GMJAZMoPYJXXaQRR9gcwVgxnOh5AiH7IhI/qmb0DAsA/OB1MIGDYL2cB+wYssEG0k0w0BxBfYARVYQdjoI5AOsMLm0C/tgSxCmJAX3UNOhgwZIgYKnAdxxu6wWcgjfxlQgJe1NfRE2+hvYI9NMkCgDGwI/0E/wV/gw7A7+juDRatD7BocsQ3qwP4ZSGDT9AEGI/QNyBgEE/1CcMGBTDOEDV/GYI6MPu2jr2H3YMYx5ANjBg/oE4LHd0tW8Zl2CUFj0+S7fTDZAxvgFvDvgUrfWU2GFJA1IRtBUCZAE9AYoUNocKZMqRGoGHlDxHCOkAIcCtkGRog4WrsuBadKcGW0j+ODgOA8cdw4Tru2BCeM46IeyA8EBqdG0GW6iACIs4Ug4TQJbhAMggvTnGQfIDQEY44xAuc72QSIEySJ8yAItAknDxkjY4GzJbDiuAmO/E69tIsASSaLIMMxRuVMLRKYKBPiSLaC9tN2MkngYjNjtBVSRYBEFrAhiFEvBIogyAgakkMZBCuCCUGB9l1++eUmiJLBIziQbYSYEeyYagFXG3j4zhQkuiEbRZ3gRqA+7LDDDIElkBNoaA9YWDIGNuiWemgjI3kyQ0z5gSkYkXmiXLI0fEbHlnRDfsAP4kLbIKQQDEgn02JgBZG2WRnIAeSIbAMEElnQMwTBrjEiG0IbIAmQA+wP7Ah0vC2hYlqU9hCcIQvIRwDGNsl+gCEEEmz4HRm4HlKBHrke+cjCcA064RwCMaSHdlE37YVwgTN9gPIgd2RyaDNTlMiEzRB4qYO2QfYhqpxLe+hb2DhEB+IIUaTdtI3+gr4J/uCDfgj0NoPFb+gQsooclEO/gZihL/QGAcYuqZ++S+CHgFE/uifzBZ4QMWwd7LB/+hx1Yn+QUrCBDGLX1IVMlEXWC1+BXWBTHCMbyTlkzOhv9BkGYVxvfwcfBiLYL74AeWkXbYKwQCbBGhujHyADMkLi7Tq/IBmjb0HQ0RXXQ8iwYf5CsOgr+BXaCC7BNYOQQ7Jx1AERwz7AmoENJI4BDDhTNn3DElN8IsfxdfhK+jQ6ZnAJBgzesCW7ZoxMGgNKiCcDKK6hfRB+6rd+0m2BsbOi2q4r15GxXYf1V74mnA5BnuDNiBNygFOFLBDocFiMnHF4OC2yPowSIUcEUDJlBGAcMKNtO2LmN5wamQ8IDiNJyBBBAwfJNCZl4aBwjjg2RtwEQ7IaTKkxssRB8hlnxkidETKyQPAYVSM/U1G0gfohcwRHnCOyMSInw0LQsySNwM1UDtkm2gGpQzZG6nZ6lCBG2RBFnDuBgrL5DomC9BGYCdR85jpLVCBwrEUhUNmpJAgPJIogzEiZqS6cOPJBXJCfgA22BBxLgJGPgAHZoi4CIW1jJG/xIcCRbWK9C4GfdkOMyOQQ6DgGYeIcgikY8xvTYwRhMgbohbYRMMGT4EYGA1kI5mBG8LejezsNRlshL9iPJWkEeQgGZbAODHIIeSFTAWGmLQR9Ahq6IYhiI5AdiDdEhMEB5AKiDGkh84JeCezoETsgM4aNEvTIqIEHtkSd6BayBymG2NFmsi3ISVCFEEIOOd9mMvkMdhBEiJa9MYXsCMGdzIjNEKE7iAzECHn4DuaQQNoGccIuIOqQALBETtpop9ohrdg1bcfO0RPtAHM+E+jBkT6EHUBi6FPoFPJIeRBkjmP74EUmjQGHXQvKVDvtxRYpEx1AUtAR9kS/w34g7vRzMMCuqRP92WwveobcgYXdFoLfaD92hcwcRyaIDoSQ6Xf6LP2Lvs16LsqBHNPXsD2w4FqwhfRAaiFBHLf2xDEy9vQl9E37uKsT8s05yI0OwRq/wjmQJ+wKH2HXz/EdG+BaMo/YPzbD9egXnXEOtgrZhZDi1xicMOVNffRXso/YIvpDNtoI7tg1+GAjzAYceOCBBnebIcOm6GPUA3ZuynL3D6/ubsrdX4ctpgVkfHCyOFIcIMESJ2UzR0yR4ZhwaGQ5yHgRJDiXaxgJcy4jWQKnnRbA2eAYmcLkd4KRncqjLOqxi70pD+cN6eIzQRZiw5QCRI/zCTi8mAZhhA65IGhDFqmXcwjQjEjJ2OD0cIIETEbLOEcCEGuFOAbxoQ4CCS+cNGSGY7SFz7QPuW0baDPBjesJLhBJHDW4QGbsXXGsTUEesgG0k+BHYGcqkgwaU7BkE+xiZjIotB/nTZkEE64lSIMBi7IJAqxJYd0QnwnatIGMB0GAuqmHcpCPQMtfzkdW2kK2hnohK8jMej2OQWzBCPmQk/YjE21CJ+iczxAyu47H3mFIgIQ42kXjYInuqZupOLIuyGUXyRPkCXIEbMq0i7shA9RF+QReiDD4QIzIJNFmiATyY7NgBaHlO7aATWDH6AhiwmCCa7EbsjOQGgIti81pG9kVe0MCAdTe+YhuIMyUYe+ToiwyQwRRrgNvCAH4Y2tM33EcW4T8UQdloEuwtdtFMEUPYeIcyDT4kAmF6NPnwIZBDO2gr0BIwQA56BdktiBvXIe8kBz0jY7JyjGFho4YVNn+y7WQf7umERwhKNgLxyEU9hr7nbbbG3HsnZjUbW+CsM6LsrEhSDW6IcuFHPRRsCALBFb0YWwAPZKBwnbtTQ8MiuhfyET5YEZ7sFF75yc2QtvADLyxKcpHp2R06YP0U2wanCxh5By7pg79cS0+AFlpI9lRbAj7YdE+7eEY8qJr9IDc9GF0agd/+EP6JJiiT8ogG0ufR+/okilmsME3YYcQf3BiUBb0g26pUYsJhdsliFvAv12wuYu+KgjYTSsJHnbkS9sgfzhUMiFMGZDJItMS3PhxZ2KAo7dTnzhwRt+Qi+DU3tbqJ3jaQAyZY3qW7BXO2m5vsTNl39ayCYDgSfaCAEn7yJwR3Fxg2VYUP/88bIgADzmxpIQrIAkQAMiI2wNwx2DtSnEINAcBR8aag567drdHwO7ZRfAPEh2OQ4LIIDGqZV0VZM3uGr6zG04QZbEvZNDe+GAzRl+0PsROK5EVJIuE3GScIGItaV8iu+8S2Q8yRmS4aCMEwZGxHWNhdi8xsEb/Fle+Yyd2Q1GH947B25XiENheBNzdlNuLnLvuK4GA3bTS3tFpG2WP26kyO/W0K7MIdlonuOGnXYj8eeDbu1qDm6kGA29LURwy2U03mRICW7v2pSWRxpaC1/bIYYm5vZswSMYsxg7r7UHWXeMQ2LEIuAX8OxZPV5pDwCHgEHAIOAQcAg6BJiHgyFiT4HInOwQcAg4Bh4BDwCHgENixCLi7KXcsnq40h4BDwCHgEHAIOAQcAk1CwC3gbxJc7mSHgEPAIeAQcAg4BBwCOxYBR8Z2LJ6uNIeAQ8Ah4BBwCDgEHAJNQsCRsSbB5U52CDgEHAIOAYeAQ8AhsGMRcGRsx+LpSnMIOAQcAg4Bh4BDwCHQJAQcGWsSXO5kh4BDwCHgEHAIOAQcAjsWAXc35Y7F05XmEHAIOAQcAg4Bh4BDoEkIuH3GmgSXO9kh4BBwCDgEHAIOAYfAjkXAkbEdi6crzSHgEHAIOAQcAg4Bh0CTEHBkrElwfTkn86xB3vZlP/OcOT7bv1/0AOkvR/qt18rzH+1zFzmL77TBPq+QZ+Y1/N0esw84bmlt2po8Vof8tW3g3G151uTntRHMgnZgn0G4u+Di5PwUAWv3wf4efG6k7Qtf9kO9kc8+87Ix+ayN7wo5LVYWG/qDlakxf2hlt6gHZQz6Gts3g38bttv2PcrYXt9LnbwsZkF/HpRxV2Fp9doQny9qX9C/ce0Xne/6/ZYIODK2G1gFhm4fXB0MvEFylkwmlZOTsxu05lMRLRmzDsg6purqauXm5poTLVmxv9FOHijdHAf4ZYCE/LTXOl4+N7cdQUwol/KCRPbLaKerc/sRsPYR1KEdeAWDNAORL/NlA3aQdAVJju2zu4JAWB9i+1WQ2NAfGr6sH+U47QDLRCJhyFBwgGf7aywWqyd3HMP/cB6f4/G47O/b+7B169uDA2qrc9u/KXt7y2+qnYCFxdAO7JCDdn7eC5nBxtppY9g3VZY97XxHxnYDjWPgdBJGG8uWLdN7772nVq1a6YADDjCk5PnnnzdE7Pjjj98NWvOpiLRp+vTpat++vdq1a2faN2/ePC1atEhjx45VXl6eOYYjoqPT7uHDhysrK6ueyOxODcZ5r1y5Um+99ZYhZqeeemp9W7a3HWD4ySefaPny5Ro3blz9CHtXOe/tldtdtyUCNjCXlpZukTGlnzNAaQkZYfpiWVlZfbaePop82HdBQYHps7sqGFvfiEyW/HGM+huToba2VpWVlfU4ck5VVZUhV4WFhaYNDAbpP3y3/seSN/uXMj766CPtu+++xvdub39DVuqkPMpo2Ab0jYzbW35T+hmy1NTUGF9rSSay4W+/aACAP6MNyM/5X0TemiLXnnKuu5tyN9B0cNRJZznrrLN07bXXaujQoXr00UdNR8UJHn300aY1dhosOGXVcITdMD1vYcD50BkbOoZgRs6O2DhmR/PWIdv0dHB0Fxzh2WkErl2xYoUuvfRSXXnllTr44IM1depU8z7hhBN066236v/+7/+Mo4NwTJ48Wb/61a/0xBNP1BMYOzLn92nTpmnkyJH1o1WLGe0ITgHQTjsdalPrwalC285g+znfZuSoC8dky7cja/7acufMmaOBAwd+BkPqxVn95je/0Xe/+109/fTTOuSQQ9StW7f6wGDlbDjKD+qOzxZjGwDfeecdPfjgg/rzn/9cHzzsNchlHXlwWphr0QtlNaw3aG/IYs8NZhOCx/ndDhaC9VJ+Y1M/FmNrc8hlMbXl2r9WFqsj9IDM1o4IrtiInTKytmbt2GYxgvYb1KEtK+gGLCZB+awdcczKanGzfaBhJsjKavtksE9YnQRtj/N5vf/++/r5z3+ub37zmyYQExCnTJmi6667zgQ5O5UftAsrs82qNdSvtSlr1xZze77tF7YNwayItTkrM3LOnDlTf/jDH8wAoKioSI888ogGDx6sSy65RB06dDDtsJhbG7B4Be3CtsHqi7/ox2a+G/bVhu3g+hkzZuiZZ57RD37wA9MHkAlf0BgZw3/+/ve/N4Na5Keen/3sZ8aG+AsR/va3v62jjjrK4B/0A1Zu/r7yyivm/Lfffrve51ofGGyvlT/Yh4LEhnPLy8v17LPP6r///a/OPvts4xf5/Otf/9qQPZtBDxLChr7d6qahr+Aa9AVBahgDGvpFS2zBZ/z48WrTpo3+8pe/6He/+12j5Mr6T1sOPrtjx44mKdBQZnSK7QbtzV4f7KuWVAfJp8UuSFSD/ZFyrK3ZzKcl0fb47jBt6qVSKbMYaVcw792A97R4ETHWk08+WTfeeKPatm1rOu3555//mfT53LlzRZAaNGiQ0WtJSYlxNmSa6AyMBPmd6xkFLl682PzWpUsXE9Q2bdpkyB3XbNy40fzNz883xy0B4xgjR8rCeZCpa926df1UqXVcAEowYSRdXFxsyuAvHeiBBx7QU089VU/GaMc111yjfv36mcCDQyT7t379ekPCOPexxx4zjoWXTakTqMDhhz/8oZGD4+vWrTMZt+zsbPOddiATgYK6cYC0ecOGDeYvzoPPnTt3NsE2mIGwI1fqRX7Op/1gUVFRYUgWWOBsIGIQox//+Mcmk2FlRW+rVq3SVVddpb///e/muHXEfAZvAgXHkNk6RuvgwZny0Q910SZ0S/Ag2/anP/3JBCJkQj7w5q8dWVunTFuoxzor6uazdVZ2qgE5KMOOkC2pob3UHyQeHAMPZLaEDzz5zPUcp06OBXVniUjQKdvzODdIumgvb5vxoB0NyaUlP5zDudg4GARJBNfxO3XSpmBGxeo8OA1ng4eti/ZYYm7ls20NEr4g/shiyaOdcgqSJUsabL3Y6plnnqmHH364PjtDVnifffapz5hZrINkkrL5jq3QFrC2xNOSAtpviZvVoT3HlmXbYYkg5fLZkgjaz/vuu+/WhAkTTFb73HPP1RVXXKG9997b9E2bzaEsm2kKEgY73Wdjj8XHEg5LaCzpCC7TsGTUEj7ai3/gGvo/gxz8Ff2o4Ytz7r//fi1YsEA//elPDRYMkOj3+B9e55xzjiFFRxxxhNEbdmT7K23gGPqlzfgdcGk4QLJ6tjq1slpcgoNWdInO6b+/+MUvzGwBRAw5LU5cZ23VlmnxRKfWdoM2yO/0J6s3S3rsANeWY/sh32kbsxNk76kTMjhkyJBGsQwO2vCnkGF8wT//+U9zrR3Uo38rn/UHti1BO7a2wjm2T1nbtO3ie9BH2vhi+5AlabTDHgvqpyUHeEfGWrJ2GpENYyQzhuHPmjVLBx54oHr06GEID0b317/+1YwK6dw48J/85CeGuC1dulR/+9vfzDk/+tGPjNNiBMjv5513niFGOB/ID46IrFT//v3NSBeSQ6e0nYx6ITUXXHCBGcGfdNJJZmR80UUXafTo0UZq21GRd9KkSeratauREcJz+OGHm2M9e/Y0jpDsGB3eBiAc6W9/+1uTNaKt9957rxntfuMb39D//ve/+lEeHQ5HjEN88cUXTTk41TfeeMOQmyeffNKMfhmxQUyZVhgxYoTBh8CBvB9++KEhM+CIE2Jk9/3vf984VxusILeQQ67DsTAtCPlZsmSJ3nzzTYPFyy+/rMsvv9yUR2C48MILdeihh9aTU+SESOJgL774YoPz448/brIKlIcO99tvP6ObG264wegJOfhMeQSPXr16mQwhmO+1117617/+Za4nSwHhJnN43333mbrBjGlQiK91xuDFeRBFrifIdOrUyQQfGxwspvfcc48hAuCNLTBKfuihhwzBJRNHWyHv//nPf4y+wYFMApkCdA5JRL+HHXaY0QP18NvVV19tMCar0Lt3b0OKwX7MmDEmy4uTJjuKbQ4YMKBeB6tXrzY6OPLIIw0BQAb0RvvIKhBYaTMEGHu84447TP30AQIb7UN+sJg9e7Y5BxK/efNmoyMcN0EcAvS1r33NkArwZJSP7WKnf/zjH7VmzRqje2QhaGJT3/nOd4yN0Ub6DjpGjo8//tj8RoBABmwQ4g4mTLd/73vf09e//nUddNBBBsMgGaNPIguy2YwZuGDrEHpslT5EGbQJgk9/4Zxjjz3WyE9/BQMCKzaBrNgL2J1++ummz5GhpXxs8JhjjjF2cf3115uysFl8AJjbNZyW1POXrAmEBF9iyRjXgRUDRpYa8LrsssvM7+BDv8Z20BuY0KfRA74BW6AvMRijr4waNcrIDAbYPH0LW6LN9MnXXnvN9CX0j7/BV6B3/Af1Yb+NkTFsmwEkvo8+Ttl9+vQx/cCSMcrCT1EftoyMZPCxeTJFyInt43PWrl1r5KAN9FV8BINBzscfgwm2j55++ctfmmutb7FkH1v+97//ba7Bv+KzkRN9v/vuu0YnkJRXX33VZOU4j+UpXPetb33L9HsIIu2gfmwPG6CPY78ffPCBsXHKxu9hf9gs+sYekZNr6YvURfnonD6AT+K8xl52vZ1dKgOZRG7sjt+wQQaw+B1iEO3HpogXxCjIIjJiI9afoXN8Hz6c8ugL2Au+nFgElvhDfAn2ziCX/oD94jPwmdTBIJ4ZF2LX7jBt6sjYbkbGMFyC7HHHHWcCIIZHRopgQ7oe50p2iY5PIMDp0mEhC0yPcZwOQkc97bTTTLAiwOL8cHp0wjPOOMM4fAgCzubmm282DgSSw1QEHY9RJ06fjkEnhujhfLmWl526oWNxDh0KB0Ngx7lBnghcEDCcMw6Y7zhW2oLDo0NznBefOZfpCJtdsRkQpnVwZMhJkCfI4JxfeuklQxhxBDgfiAXTE3RwcLnrrrtM2QQqrifgIx+OLTg9QbDCUeMgyE7QFhw4AZBjZBhpGDHFEAAAIABJREFUI7KBOQ4Hx4KjtbLaLBhOHgcLluiFNhGECEroBad+yy23mMDFdC3H0BG6RSc4ewgt7YGEEXRwTOB/0003GVxxxuiX9qO/oAzoBRkhO8hEcCSo2FEkbYVMcM2JJ55o9IF++UtQBlvIDIQEUkRdYEm9lLH//vubzCCBgSCxcOHCej1gq0ytT5w40bSXqXYcNc4b0o+DxoZwsGS0LJGxI3fwRdfoj8ED9sdaOUjB7bffrn/84x/GLiHuBCwIF/aMoyeQQ2YhPlwLPjhs2grRJAtLMCVAcw1Ekf4Caad/QDSRD/zRLVlaSM4LL7xgghkBt3v37gZL+gjEmoBP8OB8bAZ7Yzqd/oN9gyPXEWiCZIwgQpYGchrMONrMKniBMZjb7AnEDWKHPUAUsQn0T2BFT1wzf/58Q3AIagS6vn37moCIDfIXmwBH+gD6ARewgMSCazCThh1RDvbPb/QP8EK/6Jl1n9gk/YK/2At9GJJGv8EuINBggq7RD6SDQSaEF3zwT5B09IctYhv4CjCGeL/++uum30IqwIl2Ig8kijbxsgORYFaOa/ADkAz8BKSQQRwkhRd9lPbj88AZe8J/ci6DTeSjfPwVA6rbbrvN2AtthqzhD8AAssDgCVJIX+AYcuKfLZbYHH0OebB7ygULfCV+CEzs0gb6FlOI+E8GBtgjBAd80DmDHEuo6WPgjO8jZqBH/A4yUv9zzz1n9Ae+2AHH0D/fiS/YLIQXHWFbduoZn2Ex5TPy80JesKdM2ku/4XdskD6DvNTJ+8477zT9GBvE1vHL6ILMIPpH9/RN8MWm8VFgij0QpyCW9D8GlZyLH2BGgsEJfRvdIQ/9DzuBaLppyt2M6LRUcYNz8zhBRus4MTtSxoHiEOlsOHucCx2c44wUMHicBKM8gimOgE6EoRPAhg0bZjoe19Cx6ch0BJwxzpzRJtdTPnXbDAOOFbKAI2LkCHHCmQTn/QmUlE8HZkSOwybIIDsdhOwCTgRngPPC+dFJcUAETDoe2QTIAR2Y7B2OhfZap4BTxmHQmXGkdD4yADgDyALEBwfGd5wRARfZcWbgCYEk0JMdIBAR4ILTcFxHkLMZJdoIGYMc4dgJpgQzyANOEaeLg6Z9luTYqQiCOjjikBh5UhYyQJogknY0jfPD+RDIwIqRH/jQTkgc17AuDRJBm3CCkDHaSftwxMjDZ4IgLzu1iQ4gJrQX3YCZndJBd2CA46ds6uE6ggkkCB2D6SmnnGICE+SUIMjLZmdxiOCBQyYQ4CT5zqgcEkmbIZ04XGRnYIHjxIkT+OzUKnZgp0ntlDCkjTZhb9gvgZFMCfrEViAb2Cj6JABDlvgdmwBj5KVNdkoT+8XOCUDomXbSZxjgYB8QfAIBZAoiQBvpe+gQe0aPjO7pa2SIIP/IB4FFZggsNs1xPhNoqQvCYKesgkQBOyHTwvl2faTNmKF3+gnt5hrKtaSfPgWu6JLBAGQekkJ2C/tHXvAEI8gMtss0I3iTEURW+jw6hjhxPdiCJ7ZP/wuSMfDD5iDUHIc8Eowhotgo5J3vDMYgFAR1yCp6og1kjiCI9B/6AcSSQQey017wpi+R1SEAYx+QfoI17aT9tAldMHjBfrkOOwN7zrVTYMgXzIzQv7E7K7vNBNJOXlxrM15ggH3yAgPqI7tOxoX+CbFmAAyx5g2utIe+z/QtPgkMIQz4L67HnwanGPlMG+mnNhsImYBIgB3ElSwg9ofcEBFwwz7JzoMR/Z4BEPhQNzjjOxhIcA0xAX2jN9YWQyIhMpAvMGNgh13SP2gX5AjyT//AXmiLncYMDu7o38iI/hhY8B1bxAa4hn5I2QxKGHRiu9g15Bbfw28QNnwf5eDnqJeYQh9AF2CI7fIZuTkfW6GNtAk/h2zoGCywHcpmAEt/INPd2PrBlhbvXWaspWmkEXmCc/MQE8gDIw2cDg6RYEAAhXThRCBYpOpxZjg+nAUOjOtwmmQjKAdiwzkEbkgTBo9DZmRBYMew6Zg4Z9uxCMKUDwGBDNhRLx2bVDYdxM7R00HonMgKAcD58jvky2bOrBNnCpC2MH2Hg+B8HALOBOeCo8FZ4IDt1JsNDgQ42oBTRR7ahqNl1MgaBhyRDRA4TEgNHRtnhnyQT5wDa+caI2MEYBw1DoM22qwOgZrjyE7WgQBENoaRHMGfABEckZHFgaBAZiGQOCpIJ+dA9JAfHQV1gfMm6CMbctN+nBX6wCGBGSSHwIs8ECFkhEARSMDbBiL0wXGcF/gyIqY+ggPl2YwmdRJE0SnEgHJwgjg1CBpTe/xG4EUGnCUjcDAg8wRBADOIE8EC/JENuyHIk+Ww09/YGA6aQQDBh7qxd7JOkJfgWis+4/TRNTZJ5hYbQIe0jQAFiSJYQGAhRdgQTh3c0AfEDPtHLuyMssiKQCip1+qWYEDGFNm5DhntekZIBjokM02QhMzRXog0OgR/+htyEUCxSfoRmQ7qhogSfOm3ZIUsEbaDrsbIGO0kqFIedgBxReeQQQIs7UOX2CMygAPy0GewJ7BlgAKGDLy4lsCPPARwjqMDBhLYIvqBPJHxAleIpiUQtAubJLhCMiwZ43rINrJwPteRbaJuS8aQESJK/+MNDtinDbCQMWzULoFAD9gEPoN+Bo7oBNk4F/1hbxAdjtupf/wYBAU/iNzBRfNBMobNUw4E3GbTqBsc0Qf4ghV6wibt+loyUMgPGaN9vBgIQ9Q4DjaQZ4gTxyBAXE9/wSbtC92BJ7jjs/AFEGYIJiSIdpFNgyQz3Ub/g/jjXxhc0158Fhk4iDf+n7ZaMsagDpm5Hn3gG/FB9HnazcAKffMZ4oKsNrMIhvRVSD/tR8/YqrUD69+JFfgUS9jtmjvKwceRpYWMQaixTXwBbcMWwIQ+Tb/Db9I23vgJbBc9cD5l0wdpL1lvBllk8ugP1j7IwoIRGOCfsGn6uyX8LT3Ue+l02izgD2YCWrrQXzX57F0uW9ODHeHxO2sB6OCsP8EhYHB0LIgZHZ5MEx2YUQrBikwGhk+wYdTBdZAz9E1Hs4YOscJRYPB0Ppws1/M7DhBDp/PZzg3xIygQiHG8dB6m+Qg0NrDbRZsEEZwT5VEOcto246RxAgR2RmgELDoeWTGmJWyWjd/orKxh+H/27gRHchyJ0jDqHH2ZvlHfr6/WSw2+mvkbbwR5uCIz1kw5EAhfJNJo6zNSNHIIu1sHWBB4LRdpmyFyAIABJwFEGa8gCbhZ/gPOBBxtAUT+gKUevgcSehmr3zkHAIbzE2QEBIEW7wAUjoNjxRdOEzCr9lvPzska0SO4mD3DU8HcTJXZKOMnQ0HNjBIaTcELmgFavNS/2TnA1Bg4XE6VI5fJC4jkq//NZDljwcA43AcQCKIBNqACgAU4XIsO7/EAAAJgjBUwowvGCoiRH/rMChgXJ4/32tC+wN+SCR2RBJCX/siG3gmmPagO+ABJPWhPFnRBGwIweQsK+Od7/C2DFlAEN8/s4SXbEGiNQ3AW4PGO7ZArWQgg2kCrzFrg5+jNdOCfYCIwm9GhXwK0JReglQ671h8dN6thbHhm2Y496BsNAjS+A3r4IBlxrVfBjY1IYPTDXgPJgJ/AY5zGZdaCzAUvM1yCH30xBoDLcnbPchkvEK9vtqEvwVYfZhGAAMmYdgQ5PATozFy4d4MwICYAC6Yt5/NB7JWfARL0q228MU66QOfoLRumt94D6OzIf3pOB8gIIEIX/vF5ZizpBnsDRNAFVPEJfBQfhKfo4ovcR3Z+M5YAL90GCPgTdkLmAjsZkTk+AFd2E/IlaMVLtGtf2/qQNLIHvsBzXIAvG0UnvaVjZOMa/onPoSt0S1/N1PiNL+I78Y/PNDYgxjjxuhlkiSn/IhHwG19BlpYu6aOEVZ9AKP6jzTNgEg+fgT22S850zmdj5qfYsWvZDGCkfXpPRvSMTRuf7wGzdBIwwi88AfbZM5vi8/2X/AJDeOc9/QIagVj+zneSSQkBevGAH2ab+mZ39BRf2B9w5R6z+tqnN+IZ/0kfgTH6xvfhh3bY5YLxr4of/vhzkcBXpfIXp6ut3AWeIzBuZqwdRWUm7TApKHGwu4vF9ZTQ/a4tcLlmd+SUkdfvcZcOAzZVTtH9hl7AjvEJyLsbrAffj89cLe391rT3LtMUlJpdizbX+mvH2LbfUlp9twSV2rQsq03XthurZ5F8t+/re5dl2skXHfG13T3V4onH7t3lkXYUtsuqcXGuXi2zRKv2OC1gquW/6E/OO27ttUswkzbO+BVf0dtuONe3u2ll2BgANeBqn28RxARLf9pHP6dHF9q95z60BUTb+ej3xoIG/XgJDum49s367APjfusB7x7o5tSPy2aAn37Rop1mJuOB3wAUS+7Jz2e/t9NYsPY5/teG/ttJ2Xv/jQG92saLalUV9HzGH3wnT7RVi8sMGMATUGj51PcFD4Hb+NEECHqlE65HE5qBm5ZyXes3IJ8sAGN9uBZA1DZQ4Xq/AwTGT6bGA+x7ka92/U+XfC+wWqYjg2adtAMgA4ISQcABDdoDoAP77Q7st3ihT9e2NA2kAlM+a49+4qn7fGfMaDKWbIjOoANNxgvI4D9Qly6SAXryY/psx/XRbppJxB9gD3/wDKgFeIAHYEsf5Og3NNI9ABNtgJ+lPyBdUtDu3nyehKvkQhtefjNjZLYQEEa7saLTuOkSHqRXeA0o4Y3Egrxd57OkUqImOZHguI9O4Rla0Whc3ucPeixEn977vc0JEmd8CYzhRTasbfJt5zobsvQocQD48NB3VkiA3ZJ1sUX7PUJjnO2ENkYyyp82U+5e/PJZf9pFl/vI1/XG0/PUNxj7xUHUWw2v3VI5wDMwlvNiqIGrANaCmRwKBQ6cpMiBlMBHn2uz4Nh9rmMkAYh9/qnnjyh52+XrJ7r2Qc8CTTNaBV/XtAU6sHUc/25vxqPtpxmTBaTeLyCrvfjmvzHGqwWrtZOj0H4AIpoDwd2X3AJYOVRjPpYtaKzRFGBOJt1bX40lehZEN8ZknfziUd8nB3141XagdANtdPRfG8nIfRx9AeXIv/iS/ONzoHv72wQg/S+RCFSml2g222t2SUYvQAnu8dD9jW15EWBfOQVsjjno2lS/BdwbBz3g9Osr2fn9COgDRJUjWX76Lb0oCSi4+U/fA3x4tjqSfvg+XSpANfa+zy/ER+0ma/2uztXGAs1sNR1oyd0siZkr495nsXpY3UzOyjqdS+bxJvn5n46mC2YRARkARv/oSi/yu9lqcl55AReAu40U9HWX6vMztbm6g46S4/Sx/vJzxtaso+ef9J8+5hejyUyVWWGzbMBietZ4zSwBDMa5s49osqJhybMkDJ/2sYdj/Fl9dB169SdxbqNOyV7+JHtIRvnWfES6D1QB5mYIA7Z+M950MtBU4uq/WSuzd4A1moBlfwAeW6ofgNezmWsvJVHpi342riW/dCbdTp75LZ83uXuruP3W7dwzY2/N0R9obwPDEYgcg+cGwIyga3LoCyi6frOLguYG7SPZG5xS7hxM17aEeHQQR1C1TriA0DU5+gJDzqGAvoBmx7lOJBDSdwt46mdpOIKGHNC2f/bdBvLa7Z4FxBvo9nvXNjNwlHn8PtLZ2KI52caXHNHKpntyYsesMAcY7YHv1bXoPvJkA+vStDq1PEkWq1+ri32/418QtUFBBmy2x3e7TJ3uHEF3/dRGs2HpfQAkO0rPA0ALBo9Ap77OEogFZqsnO9bkuHq29G7S1fd7/9rPBsMj77b9bGpBUHq4AHptsN9XH7L7rotWNC0/6nv5XEANhJZcJBPfmwH0fBF5WW5ckLF2sz5g9TRZLQDepOjMx66dbaJU0rby9t7zkWajzDJZklyf0rVmlTxEjk6gMB6vPW4iGw/yE/HV//QlcBSf09kFUasnrkcDWs0Qmp062vT6+iN/V2f8trTvtetn8zu+MytmNtJjDGaujrGnvpNZAOvM73Rv96xPOf52Jo9jjPtqn28w9tUkctNzc+DmwM2BmwM3B24O/FYcuMHYbyXue7A3B24O3By4OXBz4ObAV+PADcYuSKTp952mba28KXTNtAyyU/oXmn/1JT0Qrb+mr02n7/r9Tsu3TNC0cjS/9PzBq4k63KAP/Xmgsqnt+us7378nDVfG0DLJLt3tEpE2dhnvSpvf4Zp2MaYbu4T3FWRCLulpy2LfoYo22dPvXTaOn7skeLZU9lZ6g18t4eFhz1Llo/zf5ctH/e6jAy3j9fzSju89x/JWPHnrdtaXanuXzlqya7lufztbut2lu40dvd/HLnrvf8+07bO5PUfa4yD7bGWPQOivjUedF4nmnsnLJ+7SNV1oV3bjbWnxuKy7y+r7fvW/pdejXHa5eMedf255+71j7Fvry5X2bjB2gUt2+thCS4Ftrc25Cmh2kyg8Z/utMhL7vMWFpl99CWXVrwdU1cmyk8fDjx6uZFh+s326hyxd3wPBHsK0DdtD2Ap2Vlfn1URcuEGfDFitLzuGPFuhbhTeKR9RyYM18AvNvvklPXPh4WMPltoy7Ttb0T2fhH9b8PLNCfikBj3HYZwecvY8CT2qdly680mk/fXMEDkUDOiMcgF2in11J4yvnidqU0EPIXtg2fb7wP17jiMARnftRtN3ILEjggpqL8m44O0/v2LXm12E9EW5CA9cn53/+Fl685H9Bg7wWikGck9f0WFnIXBjZ1+JMpkr7IqHnn/UBr3u3F+7aD3TZbfvPhPJV9ow4L9XINl/u2Lb9WnXpP58tiGAzMg7Xes+/l/pCfSW8ES76+3EJFc7Qn1vbMpjSDLYYMc5pQu12+YPGxKMz/f7bKMx2QDQ5o6zQqyBMfFD7BB70Q9wBuzE2c/2Ue+hazcYu8BVjlWtFXWF7OSyBbesR80fW6gBjMoEvKejZcCUXK0VigpU2WWmGKs6MdVvsd25DIaReIhTvR4PkjICToDDeK9XhsiA1H1R50bdLzy0swUNtsd/9ixMGaJaPbagq7ujxo+Aqk6S1zrG9+LXR7cLwKvppFadB3s9MG28avkIsp/54uTtvlLjTN0hgUMg6uzAz6TtWd8AvTqACsJK0BSfVaJACQQlGpoleU+9byZfYFb3St8SIv5JAibAXpntbUbSfzso6Yh7yURNM35OovKe/u4Zvz/r9wUNdvp2cobv6YAC0Oq1VUsOsBEn7AYGVtTVog/qsAFAknqFWckL0G3Vw/j4b/Xp1JizUxUYqYByNQLVGVO4Vl06vl58EBcAsyMY4/OUzjCJ4H67HbWtbhcgSEfUICNjxzTpS0028UJxbADQNYrt8hX8eUcZmSQAHAFL/l4NN/0pQqu4q/46/usRGMsnA5doUjuP3ShWS5fVePsOuyNfq5s3GLvAMcBCgT1KxmhsE/ZSDJDTtb1ZoUNGAwzJRhUCFdgVtBPY1VUps2RsQAlnCdgBSLYfyzi1z5jVZamey5JYRlaWwNAYvYKk6v4Eghgbeu30sSOJEXHGZh0UP0WbthRBNQ5GCMwxPsFPcU/0qEuEXvcpusj5AlGchYrTAKF2AJmq5aM3Z4UeDkYgFfQ7Owzd6OM4OCcGajakAqhoMn70qG+mPWDStRWe9btMSxtlUNp1PboZs8/4yRm6tunxptZb0rHrh6PjIKqAzVmRh2KU6vVwdoozAguulZ3JFtHtPSclq8QXTso1+IR3Zch0BBB2PX1AD7nYfq9v4yhYatsY6ZOXsWsHzXjAictY0WT7fPIFXARbWXbtun+DqxpJZGbrvP78ptgomrWDFu3IkLXjd047EB9NLT1woOgxXjzThtlQ91UHqplb11Sz6WyJyz2KhCosq3gj2QtGZOg3PECf/lpyAS7xRNtk4P8u47RDUjtk02yRrN9v7ZrDp7bgG6MxaMtsQo8ptIX+uEu15If9AD/qcbE7AQnYb8v/lk/AG3S2NLS75uhIs1z6js4eU/C5ZSZ9V5Jh2+BX+B+BVEHPlnorbZCtNkuijerEVUtOYMdzIKAZH3RHD9qjI30IbOJb52sK1HTY9S2nGZ974y//0sxJ44ivaGz3YTzEu5Zh02+fBWttptvaRHPt72xLszfJs4TXvTvOZoCSV/SxP8CbnEvS2YBZJMWMARuJBX3CW3rqOC/FnxWuxVN6GYBvKXNBlLGJLfy5nYmKtFppYCNOWNCuAqnNwikLwncAZNnYLhO6HoBTEFXCQD8VpMYLbToBwCyeQqomIPgXbeO/xB+YzMcZv2PexEG8oS/kzHYU6fUCpAA0usDXt4JUHONrkmXj9hkdAK0XICtutiuTH24Z1rWVnkHnln1xzXdIGG4wdgGMEazMAYBR2NDsQYqm0jrFdKyHZUPGrrIwgKRSskCt4J5ZB5WWgTTggaLLHNTrMavGkFVNlwVw5PpUyfvZizLrS6YCQFFEgIexOaOPkchq9a9gn/6BSQbFKDoYmFHK0rSn6jQDNxuITsYJmGgL0BBgGChDY+hmV2QwDKfChYEx/wUlWRbjsfwHtJTx+c0siCUcwACvVKDuHEyGjRdollUxTNmf/82e4DtQizYgToZp/Or0OPLJdcajX/zZQJQDNw7AzzKuSuecHQDmXmNVER2g5ghVqLZcjS8cmWs5Is5fn7JAjpOTVbySvAE8vOckVaTmIFQtl+VxhMARR0uOMlH0O9ZDdWtLiXTHGDhxv+O9GTxAiSOif2TMqXPK+GqGhhMEpr0K7IKiUxVUJ3fSAUfV832OaQLwLNsCZsCYcWtf0kD31U4CYsic/go8ZgfoK97Ta7MAbMP4yI1s6YDrJQ5AlrbPwBg66bT+nATRUovv8a4M3TFW5CFDBxTYGx6gnQxl8/iOPwIiXvjOWPCbzuEhsIzfADkeS2SqlE++xku38B0v/M5GBNvjCx9dK3GQgLDlwBj7oJ9mEeihvvCO/vArdBXP2CLbJQcJDnrxr4K0ABagJJFSyLPjl+gEnvIhZhAESQU22T866IMK6u6lf/ssW4CE7TnLEo/pHdqABHSyB3IGAiRvKqTzGeSKN/jpXjbFPtAGANI/vkRSqK4WOvkTPMZHs0jGBvDxEfoEUvCR7Tmqh82zN7rEF7Bh8pQks1vy1AddMG5jNvOLNkAIfejnK8gT6GRb2tU/YNIZri0xaweYMQbvjaNjs3bmyowh32oGtGSvpJmeky3/VA2tlgT5ArLQB7vik9OpfaYvoC4GASSWIN1DX/yJN+gvwUaDw7dVxSfzs1kkPgDvJMp0nN10Vi8dd68x83v41KkqxkVm7mfv+iJHsQGYk/z16Af9clybmMielzebsBsfneD76Idkmix8z0boEn9D/njMnjtTlo2QIRnx1SYKAGPgTp/4xQ7PZuGexdaP/v0GYxc4TrkIX+E+QZYCmLlKERiG4nYUwEwYAEHRXctQBUdZvWNogBWOh1N2LUcLeAiyFE0wExwolMD47MVxCNqWAYExnzk0zzHIiDljDpjjYiycCPo4KyBAFm9tXpAz1c7oOFEGjgYzIQCGGSvj1z6jEVDQy0mbcTIFLbg3m7dgjNNmYAIk4GqGrCxNW4xbYAE4HJMjw2GcHAynKeh6z3mhkfNlpAIOwICHnf3muTiB130cEjlxiKpcN8uRUwig+O87zzmYYeFk8JKDxSu04qPlGW0ZO9njK9n5wz/gyuwipw2Y4R894LjI25IyIAc0cFT+A0W+EyA4WUBOIKpdQJ2e0D98MjtJL1wfSKSfgpCsk3Omj2jjCPFF8FwwRi84KjwFEJsJwAO6R4aydm0BU4IV+ZAzfnB+ZmE5cAFC0DR2jhsopTvo55jJHrgQaMzEsQHBVlvNUhx13HjoK5sxi0DPgDiBixy0I8mhYxIKQYgT5sgFXrQCZIACuzReQUdWzWl3BqqgA3wAHpy9oIOn9J8uewn8gB5gKLgbo9/N3JktOANj+qFraEE7MOY+eupsPfwQbPBM0OUf/KEH8CRnAVzV9pIZM+90E73syNjoOjuRfAk69Il+0BXfCZJshD6zd2CHDbHhBWMta+I73TFOshOc+Qcz2EAI3TZbDuzxCXSTnvM/9M+zquSOTqDJmNguOQO7xtzxOsbARwHm+KBPdNEPNssHAIH8IZsHTsnATJO+/c4+8ROd/qNHPxI117Jh//kV45UIalNShk/8MProhvsL2OhoZsWYjAMPtMP2XbcJ3RGM0YkAl7HQOSAZQMdfoFAbeGn89BHIxddm3Zp9XR8FzLMDOqId4ITc6T++m7nvGTB94YPE+WyFReJBl/ifwJg2+AIJi6TATJbZcPwO0PmdLksIJPLGGRij382CNvNlbOwWLW1UWFDWqhNwL8bQacCuGUYJH5skKzRJKowN/RJOdgts0T86zzeit/OK6QhAfjaL/Sy2fvTv/wNjO01+lq1+NGFfqT8GLqgKahw3ATN0TpXCCi6ADmVuRkoglpVYKuMMgQbK5vumphmTz5yo4EGRZIGWqhim68il5Ygzxw90UHSKyfF4CUBAEiUFdgRdwVW2wzFyApwfh6lvGUWzZX5nQLJtf5wwR24GhiPUH2NxPbDDSZkJ4ag4UgHUK2fGaQr8xilAAUqcr4zf2Dg7gAFYQxPD4+DxjIEx1g6RFfwF+gKZgAXAGC9ecvAMFeBDJzAM3ABQgrgxtNTUtHVLO1X59187HA06gQ3Ag/OWtWrLbIrgiL/GgL9kRXYCajOUHL12vKoGTq6CPjrwHojmEPFc8HW/7wR6AZ+DA3Y4YksGgChwgdfkLhDRD0AEjfisDzw3S+GeQHrLKoIyHRbkOPOWCvC65+MADmCMIwNkzdoF6iQdgjTAh0dm/sw8GAM+CHwSArYgq0WPWRH6Tw4CGt3yavlwgxudAcbwggM2i4LndJnu9uyYe4zT547qMgYBSHJD19wHOOMlZw1kcOSup3fkIrgZE9r1S3/YOz9ohg8fgUl2bhYYOO7g62yyxwPoD30QhJt5Y9tAhYAvqElc6LGxC4j02B+wTzaCI3t5DzigAAAgAElEQVR2P1tgb3wJvghGaDY2y17ADVoFdaAIONUXXyTJojfaFey0wQek6/G8xEh79ILO0QMyZpNslY5KouhKh9njJdrwC910BajgC/QpQUEn8AGk0yGBnN4bB/9BD9zLdgAWvob+eJ6KDOkhXQcQJDNkzX7whe/gw/gsupgt4C+QynbZvPvxGxgzLnppzHyN8UgwJBwt4ZIlHrmG7wH+O1gef4qP7UAGRtDC3yyI0jYQKcHUBl5ql3zYonbQbMzo7Tigll3TLffwp9qhd+jEc36XTdJNPtxnfRojWdP37DGfXDwhY36UXeIzkO4eNPEJaGLDkj5ttDRozOhvtjkwxr7IfWcM0cwnAGhiZUvDuzFEoop2eqov8hRDyBSoF1d9B4zx8fSGXAFq49YWH8A2PWbBN6LfrJ7HQPAHGP5Wy5RlR1ce7PxKQOkjaGEMls8EA46F4gABjNsyCGPnaBkLJbH0Q2E5CIYlO+WgGTZjElxkMxyFwORa/NcuRdMmkMf5mL4WIJpC3/G6xzMNHBRlB8bITzYB+JihMX3P0ctkBB1gQgbJsXLWsnYBkzEKTgABQ+Q0ZWGNQbZuHHiBJm0aE6PkqBkSozAb4BXICUxxVoyCwXPM2pIxASxoN1b3A1xmqMrmPfvF+WofeACMOGbXMmI8EAAAGE4YcBGgGLKsTlAEIvHZeIEZSz4t0Qhw2gDo0M4RGCuQqb8OYuZUAGpy8wwZBwOkoI1eAGf6t8zpfgFGnwJkz5QJPJYtOS2OgiMiM7wxS4kfwKP7WxIRVIEdDlF7Arsg573A4D66CLhy5vRPpo/HwBma6FeBo6RL9khnyZJeCG6cGd0VCAVBgaQlRzSZLXI/oK8fPDELA5wAZYIbEKFt3+uzgCmT1zawKDGg+9oRDHr2aJ/jI1/2xQEbI3vQNnnQDaBG9itgAC/alPjQO6BCgKGj+GDmArg1XvplHGbmzKaZKREoJUBoFjDpPdCCD3jtP6AAcJqRBSb0g8/pepk8UKcdvxk/+7KsqV33mV3C27///e9/zTqTbbqNp2ydXtNhNkoPWwISeMiTfzBbAyAIqvyPoMOO8ItesHE6pi/2TNc60FnCQhc7i3J1w9j1b/kXX81U0Cv/2YNx82Fk0oyx8eENkOD3HsBGF98kuTFrQ5fYKb+B72ybP6IbdAYP2ZTrjFv/QAdA15I3f8EW2C3bpgt8FrsChgAjNkg/AOmehZKskL12BWrglD+mC3SbnbWzu+X8gCegCEjyc/ja84bN9LBvek7WeNnzc8AIG0IDfuKHPvTXLkVyYTv01/jPltOMFY/ZaBsn/vGPf/yVLEkOADp6xP5KgumUJX4+PbtKLsYlmdaGyQX+k36yFfTzscChGWGJFH+L7174C3jx3/iuP3ZMb9GBfuPwvZe46dkytrtAle6gx7X4Zmxm6c0q0wc00gV9kxUAzWYAeMkIWaNZm2zBePhwcYS94IVYI6GjT99qmfIGY49hHUcNzAA4/sos3SF7pHgUBjBiNJyoKXiBBihgcDJx7wUKwc91AjHHAGjJ1jkMCsdAZHKuFbi9N7txfJEZhyuIAhH6ABIYh8AjOxWIBGtZNkcuWOhPsGfkrms2yzhlQGjn/DgZDpNxGj+g43cBRT9mIIzNd0CqNtvqvjti9Cu75pjwSp8cliDIuDh7NGnPWBkqQNnzGRwOWjlMgAhoYvgMT2AR2BktB2+ZjRPxXgbP+XH0xiNrEsg493aSBsbwhSPAOxm/rMt/4JhjN6tD1oIdnuItJ4YeDhogc402KifACeCZzJuDAATN1GhDxidAcZTapT99r2/84xw5QSASAOQY8YgstIf3eGIsHKMxclSCLlkYE76QfcvGOWbOzRIa3elhe/e7VhYqSPUsBn0F9siRjqHDbJF7BW68xgvvJST4Rp4CBPBlNgxYIK9mYDlfzlZgpjubBFrSBXrMRPagNwBtjMAR4IvvABtHDxzgrcAuYAKYwJskw6xRCQv62CTdFZSrd5fjBjgAOPrPsbecpF2yMH72SccAnkpV5DuBUkEK0HOvF9mTL3mRjQBKluRD99kX4AX84Y/2BWtBhL3gq98Aau3SL/qGn4Co8fqP78ZHlu4X3PHR9QIivaOLwJngBYgCI/ShGTLv6RaZoIWMjB34ALw7NJzfYrt0CAA2u0c+zbwCM/gLELBd+klu/AgeG6NxW2ISeOkS4EVn2D79d712+QNgDq/ZCLth1wAykENP0IBmYMt9ZEN3AEGJGJ7jCTnoG3Ci38Zo7OxFMspveJGnMbBz/OLv6Cc7YOe75EWHzNYAvICjMfYAOXnzY/wAXvKvADNfSIfIy5gBmcqEnK1KGT/ARmb8K7tmc9rRJ//HD/AHAD4/J/lAyz6XydehAYDFe7aA38ZpVUZb+Mae2C39k1SaPGB7xi0BIFPgsnHySVYA6Ci9aKZVX3RNkmGs/MJukmhG3n86DTgC0hJebRo3PScLY+bH2VH64T58owtiCAAJKPI3riFTPADav0MJlv8tU8ZAyngvU/7/sKdnavaBV98d+dQ6ebtuejA6A9+HMrcH13P+nDnjD8VzaJSyLPoIxnpINJlFU3Sl7D2/0FRtAa7Mzv3JP5q7Z2luennH1XXaaOo9Onfpe/vwfW00bR7N+mi9n4Pzefl+HOuOcfm89zV7IQAAEIwzHkdj17dEcAQvPnMk+308W95Fw8rCWCuy6nezW5xZuxSNHV0CT0slZ7zesfc+XsbfdFCbPUi7Ml29bSz4W3/JrusKsD7TG//3gN/9fduJV7vkkr61BCTR4PCB3d3xlP0cfdHK5pEt7TjS9747yrAl0nR37fzI/6N+LG1+I1/gymysgNssUfJu08vStPJsZm2XU/puaQFGBFtBB8hJ/5PD2mF6uTsX8d7sBqBj5nHlnC1r03U9V5aepE8+98A9ICWJAAza2Vab3ddMSfrR554dQnO6FTCM5tVH7QE/ArcZvB37yl0/a9fa3IfK48v6uKO/6P695uj3ok3b/bbyXT+Xvkanz81iLR+OPt5nMcGzm2bFKiUCCEtsAEVgM132vWRD+9GSb8U7wBVolTTwPy2vm0k2oytByk5rwziASf8Bqvx84/Y/v1Ofy78ef+iajQ8bq/KdbEmiYOYLWE0GACy9RyMQtru0k2k2dZTbd8A09wP8Z9r/wd/JUipF4dkPQIFyNY1LsT+7OOp7s6TxMhozEPghYzQTGRj7GRo4BJkjPuZQfqa9H7mXk1lglOMgZy9B46s+aLr6+DM0FnQBCsFb1ixr/e6PR9AvsxVAdjvPCnTG7LeeuXut7gQStSfrN1NqBq+ge7W9ZhjMDpvZXRDwGhsTBC2PmoG0HCu5SX/fM+jhI1/IjloqvDr273ydlQRLjsflfKsqZvvMVrc8+NI48c0MshkrqzeBrpIJEwItR34Wv8jXrLZZdc9+5WvyG5JWs2BWIX611w3GvoBEq51TZtAzHJxnGWIzJl+A3HchgUMok95ZJE7mNYHiEXHajL+fUXcmMLOzA5tZN5vwVZ9tKPOMzh8NupUSkWkDAwWYZ7MD76J0b9RoMzbNCpQ4FUCa6fvRhCq7ANo9T4n3dmX7/xq/wAYW+Kdrj2YZH7FHGwBZddjShfcE1Osf0PUWPuGNxP/uzQRCe+Yqfvu+o7euVKQ3a9YMaqeKxNdmDl+jT+8x8GZd0bcA01ibgXurmPAe9P9Mmy+CsQSVAH8nA/gZpr723qbb3VewO7bxo8HvtbR81vU7zRxoasy7dPOMvl2S2gCfLu/0/bO23vL3I5jR9mam9fWasb4lfc/aSi93iefZPS/9TudbNnyrNn+Gnp+9d5dWV4Z9/1rAc6RnffEuwbzGL+xSXrr3I/q2y1K7pJVO/ywvz+5/q2TgPWj7iDaPy3DFitckR2e6uMum7ym/qzx6RE+zwy2Rvkbvr/b92dddmhlravg7PAT32Qy9+/9cDrS0m9F+LjV37zcHbg7cHLg5cHPgOQeezoyFyHsI73mT9xU3Bz6PAz04ioIbkH2eHO6ebw7cHLg5cHPgOgf++M9//vNnget423Hp6FecGrzCKnxo58vupmt5cXf1NNXbs17HZcfu3ynh5Wtr935vWbjnbHreaHcL+W3P9NLf7nbR356l1u9N+yb7s4eyW0qKR+3uamnC9/pvd53PxyWn4/JKv+/Ou22vHXNNV+8D7zslf7brMTnsEszyu+X23fHU2OqvPrYI6epIYG+Xlo9LPruksvQfl7J26e+482p1q+XWdi+dLTGtrT7iYd8fl3/TL9vHlRjQlk0OykfYLec5EmUV7Gxa3ev9cQfV8fueAdS+2k8eILaD0hb5XUqOvvjU1vl0s9p1R9tp2W53u+013qPBc2rGZbw+m+k/m+3f5byVSw/AK1lgLK7zUL5+d3fu8j8933aywca5u95WjmfvrzyXdaTf53zJ2bLkLl+1BBn/drdb9rO+qXElg3zAS0u16e/y5OwRmOPS1Jkdru/oEYQd/zFmHens9/WL2+b22TXHmJFPOEv+Hvm77Xd9Zv4y/q9u5G/ZgeLH6bXnxWxo6JnE3X2+NGXnG++LbehZGWzcWp419uWR8a/NH8djgxp7p1toz1aO9xztYB/jWJvpWdPlVbp5pq/HsV2J+Z9xzYtg7DMI+op9dlhsdYnQ2E4pBpAy+j5ly5G4roclA1qU42z9nkL10G99uHbPNNP+lhZwXc/e1C4lLwAG1NaRpLAZB2N+BMaqqXYEAo2lsWfI62QCFBnnPnuYsW8ALvhmpIHBHvJeR9DOxCM/CsgbgNZZHIN0dBQY1gmeJR9H+QQmjs6ggLBOa0FaAW0Dx/KpceBP8j+CzYJPercgfAHcMbgU0HN++kienWCgrhYHqk6Xna1q+ATqF0Roe4Nrn9OXxid4qHdl96S6dGomqX93BuBXzulHcsGDBZXJr4CxDjyddI9aXBX/tVtXzSw7x87O7ct219lrS6kZ2+3VcgLiFDFWi63gsPa9urs8Ogvk2u7eBTFnAbuHuF/ykyUgm4gUgM/AWOOMh92XnvT7JhaNaW18r1tgdAQrR2D6KFhGRzq0SdT6sCOgSveO9KZrCy723ni0vuAITs9oiE5tlYQvINp+k9u2E3/WZx11Jjqrxq/2l9pgiqmqjegEgY7oWgC2SWUTCuuboqf4UAyq/8aUnDcZ2Bi2fnUTSdeoB6hgsA0fyr+oY9ZY1+etf0THJjUrk/hZolPf60s3Fi74/Ir44n/+7qWZsa9M+EfSJpCoMK0onUrMgpOaVXancOiUwNETnLQCf7Z9e68+mC38tunKytXjse1drSBn7qk4rJKwbcacu227itXJcsxI2IasECGn7361itCiKJ4iiB0xYquv67Wj9lD02WavCJ9CjorK6lNGryAgRVZQUpBSGO+swj9jYEDaCzxwBsZo7LbIM5KKOCpwqVYWB2D2QGFLwV1faPbeb2hHk+3JCjlqR5FMBqgGkvHYvq8v4+dEFLBEiyBudsOuMrVxABVFKH1WrBNPXe89fhiffn1n3AAFmQTm1NpRNFCBW8UP8Ugx1momHfVMDbR2ZqLPjJGaS2jDC/KtMrVt5wr9KqRozHiGLkBAX/rBG4UUjalipNpAB5rU1sEbbZAH2o0JCNCf7e05JzSr9+Q7iYNaPD7XBxq1q60AhHvxpv+KCCspwmnqj+wVlATG6Dl6OH92kBzQow3Ahu7iqWyYjXT+pNpqaMYzNNgN6D68o/v0go57GYf2tI9n3iu46bO+zazRV3Kgz2RKl4wP0EMn23Ef2Rp/54PSLzZCx8gBrWcAydjxEU0Vf1U4lX7p13fGio/NUhQc8AENZIwetAUS0e86MjB2bRmv/8aIb+jWdvxodzX9cA+5PgNj+sdrRTs7S1Gbj2agXN9B5HhFRoFEPPMCpPEFrXgYoGjWccEbWTU2MlSugF7jDVs1lhJF153JAU3k63fvSxj12+wK28HLZGG81bgLEOJn96Ix2yYf+lkpkniVDpZoA+Fe+I6OdFKbzaySG96QYUCgOlhoRYM/15ecazNAsycXuCZAeSxZke+RUCg2K8HBD0V56VaHd6OH/pBjciID7ysL0Y5m9sQWSijRTaeNl7z4Gd+xV3IyPmN3H53RR8WzFwg2k82Xs39jUSuN7eOB+/Ey+6iNdEcf2nMN2aCR7NpBunXt0pGAbbKjP2g+S0I+EkNc6euP//73v38tU57NAlxp4He4hlI5pkZAAmoYirovqgWrEuzIIdWHLVkANip6K8THeQFQCtgJrIr0OfJI0TpBQvXsDsFm5LIchTBlOZydAK6ApKNvVJx3lAhFdKyGI0Gc2aWaNOfpewUAAT2gkYGoOq0ytgr7qqarJi/AoF8Vc9WMjc11qlkzvs1S/Sb4ax94YuyqtHupm6RKuP4YlUraihOqms/oOFugDYhlEAK8Iq6MBd2OL3G9oKqqtUKE7nGd4M/RMGBHkeCXJS0AgSNXzRlPVInGF/epNC8zNJOjFhOniL+Oc/If7XjGWamKDagCcWRohqbjp2ScAJ9xntmEflWuRq8KzwAoYIJG4+ocUCCsGkB4AGRzGHRDXSZgAV8UXzRGtYKAWlXDVQfHUwVEATs0a1cmzCFxTvhO3/TtN3wXNHyHh+pQqbDvCCLOzzjVlsIPiQNntdWw8wFAr/sBDy/3qXNEb4FfwY989c8eBBj/6Z6xqD3FaftPZiqH45kEhZMFglRJly0DivTA+Oi79/hI37TlvULI+EF3JA9+E0SAfRk2Wume742LLaJZgEYHvaUvkhX6Q/YSIGPpQOzAbNk3+1BYlD1oQzLF5owTzYCYNhx1xbbYknuzE3SxKXaId2xUIsD+XC+QOlGDfkjafKZveEAn6JT+8AnA5D/wj76rFm+GD8jbwLd+uNlDPsEpBJIS7aJdG91XgHK96vwCOzr1z3/QIfLzXrFQ/kih2M40pXN0ER9UxXcyhjMCnRhABoA8eZAvveTb/EbH2A+76EgrPuD44hM7lkxCSmf5BqcNCOCOl2K7jv3Cazz13kkmaKYv+uGDyZ9vpjdOBsBHtmWsfLGAzWbRTEfxqwPE2Rz/wM+o7k8XAVT3S66cdqA6PB9Dr+kYu5NIdgQVfnT28ALZwBhQQ2/wCe1OFuCzqyG2M2PeO0LIuFTN99mY+CU0GyO7AWDoLzk6iYGcJfz8Mr+LN+TdKSb8GV0X4+iXJBlN9Jo/oD9iExmKZ05ToEMSOH2ggX442YBvJ1P6nQ5ohy8AHPGarPhEdLJhbfDJnVNMr7RPN8mAPNmFgsX4Q398rz4avcB3Y+IT6T37Indx7quWDFqdv7Sb8ncAXC+NEShxLAjgxLkKfgxGUBDoGSIlAAA6uJpRUiIK7D5GByw43JnzBgZ8734OT1DjdAU59wJ7ZXiycQoNZMgGOEDKBag1E8PJyvo4C4DEdQATRWWwDJvCoiOHRfk5PE7YDA/AWTYSP8rEGCEHpB0ggTEwGhmpNoENv3douc/oEVA4B0CD8eIP4wA69M/wBb74Z+zoxAeOEt85P45UtkcWHAmDxE+88OeFl/44G7MwwIjsF4hFC0fFSLWNntpUzdtxP5w9J+O4JDSdLd2iQYDgPDqjkNHjofYdCyIgAT2cND1x/A2wS2/whQ6hR4Ff15GrQCbgACTGi7+cfTSZZXQdsEj2nC2ZyVz1689MG3lyghyVQOB3Dh6P8AIddML3Zw5KRiwpoHMCHmfuD7jgYAUqes7JAZ/0GAgSmI0HbwU0SQrHKRmg7wAomgAcdgGYAFlswPfaQ1tHbAVG8Jbzxw96AxBx0HSJ/MgOOMAPsgdy6T978aL79Bof8UMg154AJtD0nM0ucdBjYFDyRN+c04r/6CNzY0AvECUAeC/wAizOwyN3wA+oZ9uAoQCFN35DoxlGtiDol3AAXmwTQGFnaBVYAE7BFLjyHJ+gjvePZm93eZVeZCf4je/N4FVTio1nw3QPeGefgivbxT/yBHLIga0K4GxbwkQvyQGP+B+/C9AAkuRPEFVBnpz80XVgna3RcX4PUD8DY/hProA5gIAWtkqW2sFXgZ1usivJAnvTLnCBxopI4z2+0yn003Pt69/96PefLwU8jYEPxWv6gidkQr/xDF3slb6Ru5lgYBtdQAgfhW6JDP/AtujeLh3ukiGfwh7oMhtON9lpYKylRskAu3OCBRAoeeVPrYTkh9BIb8QSbbMXNJJHRwaxJ7QC02wGX+k9GiW6dBLgxCOgFaCWONBZ1/Ej5CHh0Ac9YJ9o6dzQDp/n1/GKDdEDoMz4rfC4hnysrPCv5Kxtvtj3eOE+gM5EB9kaF79Dl+ihOIx3dJQfZm9Wo9jrzxSq/ij8c4OxC5zmqGT5HSTMYARzhszRcXIU2TVmH5zHxVBl5WZyBGeGQbE4WUrCEQceFowxMIpPsS3tyZgYMUfQ8iZnw+gBF0qsf7RxVhSVoVJeRseJMk79MiTKD6S4hmPworwODka/7Kkg3fMS/nM2grnAQPGBgpaujFHgZkSMnLOTAQFqnCEHaKyMm9N1Fp8/mSxAJ9iZpQAsBW680pcXw2dkOQhtcYbGxtiNp4O4AS3OWZDRvvEyXjLizMxKdc6gQNFyK4CEf7Jj/JaRmUU7M2Ay5/z15RqOhwPgHDhxGTCZ6JNjM4tilousyBkfOB80kglAYExkQgact3YFQg7N7Ko+TPVrwwyJDJ2TtJyhHQBYf7JxvKOfgkQzazLmABFwAmiSw9mSVc+k4IN+zCBxgmQE1AKPslE6QVdyxoAYx6gfuieoAycANV3DE/oGnAoIxoIO9wFZ9Eegc79ZCN9x7HRLUMPfnDq6gGIvtmLmB4/J1wYBoAFf6THdFlglRewHaEI/QEjn9vipZsiMmayMoeN38IWMfMfOgAzyoTdmG9gzvadzHU5Nf9gEfpAjuwFqyRO9ZKAdvgMg9cIrAAjNdJZuCFx4BqAaD97hJZ490tFmuOmyRwHYAbBOL9jMArmebxPc+B9gGy9VQDduM1noQRtgQa/NoAD5wA89I0dgRhAFGNkWAK5f+s4XkAt5mf2gv+wF6CjwHl1xy2NmAukdvrMfAZ1PBQD4D0kxnQeA6RuZsQ0641qzOh0mb+wAKVDjfvqLv5IGdoLHgIn3bA3/HaiNFj7IuIwZmMMn/AEWJKv0g5zoCD3XJx8JlPsMGPHVC6563gw9+kE3+iUDu0R5BsbwswPb+UT6yFbJmB2xb7zhr/Avf4lm/ZAPX8OetMN/0PuSRXYAaOEBfQPGKhxsVcSYS975AzPQdMY1wKEYJnEmPzpLfgCYNpvYYAPZAvunF+hDDzuhG+TAhtiFhJavo3NsTZ/4Jd6gGz/FX/5dDCHjR5uxLoT+D73kj3/9619/GvR3WFP9UM5MZxyKgM2wKIqASblkDIKCdXAKIBhxNBwF52QWgXGbwepgbSCB8Zp5oLiyLtk1JRJAGAenTWlN+TImjoIDFJQg/WbRBCvOlgPqiBTKyvkCMZTY8hHDY6iMgPILtAwFGGBgnJPx9EzJPvjcGjxAZDpZ4G/ZVh+CkFkXjllwpfwMw3i1ybn73bgZOqMSVLUjuMvW3CMwcvg9dMuxmiFgeMYpY+LsGZgsW3udAYgfnLLPxqLdsjY85djwAKAAiDlpMgOcGaosyjgBAFPzlma1f7ZMydGY2SBX4+Xcze5po6U1fOQAzWoIHoAjGXHynJjghGZB2D2uj8/0RluAqyBo/MC3ACe7NhMFNGtT2+jHS06JTplpafnWOOgWgGq2g7z8RiYC+VlF+H0Y2Vg5ODMxQACAiCd0TjAy+6AdvwO5HKfsFwAJMJhpAIKAd9daTqbH6DczQVbkL2DhD9rcH9Ch12QpwElIBBCJEADE4dINtLE/vwsoeIaH+gN+tAv0uI6TN+PhfuPpwPjMnTwlP0ADgOR390lyBB+8NINJTwA64zYW+gd8CoKCoX7ZrHvZnMTKmAQ1bbrHrAY9QQfbxFsBW0AVOF2jzZa/2Rj97wBvyR4wwYY3wBtDzxzRafxgW8mebe5GALpI7vyXMQua7MS9/rN9wMKMKpBGRniALvzEa2M2I8RXmakgC7boProP8Ehg0MAv0gnJmPbJl173UPc+3M6/ajvwSecBYLZnDOTEL7ENPJc0kpXZTTx0rSU9wAKf8YV/NQbASBtooKdAOpsEFPga8uWz9O06foOt0QOf6S1byAf3vBr9Ynf0XHt8uXG0ZLkngPS8pjEbi7bEF3remZP7fGfPVZGF2WE0ocXsLJ8EoLmXbNiJ5JBNkCVfIzb4zjXkjT/GjTf6FrvorNky4NKsOH4Bk/wru6e/dJn90gMzj2iV6PF5bN8EgMRd8gNwa58Pcw/fxlfwWeIlkM8v0gPxDZ/YFT/HdsnVKoBZSnYs+cJriT66yKSVCjYkUdAfvvds7bdYprzB2HOIRwEEBYpsylP2wxHKds1mQPOcpkzJ7E7PXJgVoTSUg0Nm4IAMIy/rExAZWBmu9mTxsgAZGCfP2XLAjIIz8Z3/rkGTfgAXyi7oMkyODVASMLUDQMj2LJno24yDgMQxU27j6gHc3WHkWjQzBDQwHtcCopyScTEkn7UpcwQi0MPZAhIFI214jw7LUdHnPaM1xY4P+uusTtm6dpvNYdich9kogV8AEKQAIs5PgAaevRf4ycXSj8CsfbwFePHFfT3oDHTIsAQt/O1B3KN2AJYcuxkYDo1szD6SMdkDVhyUccjcOF4zboAfmQFbgovvgUq8xBN00DOgBWjCD/fTFWNqyUdwoC8ctzHgjaAn2DdTwZmTKT763n/8My56y0Hh67Pz/QA7bcuMAXc0C3oABJkbr1kHDpYeceKcMOfaQeiABWDLaQLpPTRPNpIC40E3Zys4ulb7QA2Hitf0Q6Ax8ySgACAABl2WTXPs2iVXAYHsBRKzxzJzQF7wopMCAD3EB22eHSND5+mfNvDYNZIxgckY2Rh9kiyhx2M+PxwAACAASURBVPWCuUAIpAkOAgvdcB3bMC5tAjv8AHBCLwRGPAQm8Sh+Cy6CTckYm2JbdF6AIgvBzn8BWbKxz4DRW37KkmEbEPANSKKHe65lD+UDh8ZEd/GWHhoHcOzZIvRLpIBE+kc/8b7nZfFKwkMmZMBG8Q3PJT/0iL9jh3TYOAAdcpWMsQW83GQQqMJbY8V3fCJjvs5sDzrRS7fNqPJJdA/4kSSgjVz4aG20HIrPxkVG+IO39JHO8XH8DDqANjSQDV/Lp9FT1/LVgLuZH9exM8kBwMrOtU+2QCEa6B2Q1oPoZFS5Cbxxn+QZ/ZIPwMg424jgen2YSWLjfDr7FmP4jkAk+eAn/aKL9L9ZTWMF1MgAgGKHeAJ8lSjxFQCzdoE4y6Dsja71nLNYRDeMpUdDgG1t4BHbkmjxET2TjB/sBT+sZgBLeEqn0NMzYxIe17EBflGigh46A+wDc3SBvrQZBD/4F/J0Dx0ke++PmyCeR/zPueKeGbvAd86KEbSM0RZ/gZkT9Ntmpq5rizDn0m6o/vecgODfjiKG7/eMsxkK15YZNWsULTnfdsG0rLi7iDYL01a0+c/RuwcNlcvYXUvRWfaWk9R/DwH3AGqOAj+6L7qMBU36CXgaezMzfssJ97zL8bvGtv3qsxmA+LcPYS9t+kVbv2vfd7sk63ovbe2Op1URTr5n+ZJLtMWf+m3c+OWeQBTAFfj2v2d48Nm9u/TUTrCdsYrOvS4a+i4Z7Yx3MyC+a5fjS+qP3oD5Bsns4agPLQe0A0rAb8YvOty7MsumomN1ZnU1vUwv4nE2UztoQrd2yJaetSTXPY1pZxyWD9GMh/p1fTvk4m/2HY37zFl6mW8oyUmGPlciJZ/Qs0D15X/2qj33Gle7xPzO/5iVMItwfA6psWZn6ZU29H+cGTOeHsUw85H+p8PuT099tyVz6jvbjn+NIR/mOvT4nUySXTadr9yZMTLQTiUjkkO61294JEgDQfUrUAPHQGZ2n3/Vh7bRnH4k20oYGePKtfd44Z7sOl8az9LR9Kz6do3FdQucm8nM1o9+fMFE9Cff9f31F4/8lq9YHc7H4ZXkoJ2s2bh7vPc/f15S3s7c9DWeJGNjJJt2kNZvepQORVf2lS5sDOzebDtZr6/LtlzTc7FAuWuA0Hj9HVb+/vj3v//95yLvC9jkt7wkpUvhV0F+lCE525xHYGvbS1l9tzNWZ9fkcK7QdnT2295ZP0vHvv/RsXffS3Qc2350bc5v+feaduvnjNdHGs704IwHy8PkbJbHzIqMUoZ6dXwv8Tiaz2Ry/C6HuXryrO1n8r3S7yN9fk3bZ2NZmziTU858Qc0Zz8/ufUbbAo2V9dn7Z/rxrK8j/wpGZsvM/rXUGkB5NN4FCevHBFAzM5aXzDaZ8T/GhNWz6DnzV2tLR5+1Nrn9vyST41iObezvJcXbXmDrjMdnbT/znY/0/RFPHvnKYxw5s5Hs9fhbfH1Jrx/Joe8td5vFNgNl9u047gV029ZRbke9eEmuj3jbOM/G8yzWrD6YwbR0bJbNDOQm1M/oeo0Nvte1d9HX9+Ls3e7NgeFAmWXO5ex5rZthNweecYD+7Gxjs4zNVj27/+x3bVjGM4Nj6dpfAfI7BLEfGfPvfo/ZIzI3e32WGH5H/pgZa+ORmcvv8JzY8vkGY99R626avx0HBLdd6r7B2LcT4ZcgeB9RCJghrF1tP0JkS6Y7k9jM2A3GfoSjX/+eliFR+t1AyyPuNqZm2Nop/fWl8X8pvIu+fqCkemaHsjx6qLC19b+E88cfH0jd3dVbcIBse76m5cBdFmxa/ZbtW3D759pohimbSyZ9Pi7DHZfufq73H7v7tUuuV3p5thR4pY3XXqPPnn862sRZyZXXtn9f/zIHVua/ii/67mO664x9oNVyPjJbu9Q6AuLY/T50/h0eOvxA9n2LrjiEnMI+LPwVAvm3YOAHErkzS8nsGJh2wwfSbpt8GwGVtByfnfL5BmNvw+O7le/FgRuMfaC8gDB1cNS9qRL2sXsPnNoFZNvurzJ9/IEs/jJdCeKdDNCuwjvIfBnx/I8QgNkOWTXZAC0Pr7M9DwN7/sTOOqVA2oF4y/BtZAiMKXWgXEg7RPH+uCv9bXq7W7k58PU5cD8zdkFGZrMqFeDy3X7rMwfddmCOpYNM24q+13hosjMom0XRXg/ilqG3zbilzfo9PtfRFuHKRvR727S1s8suLQns1uSy/V2m2e3l+u63LY+wWW3t9exK6/e7hb5loWYY4lnb+32/S3rubft444yXyaNr0Fv5CtfscmGf44VnCVpKNIa2zbfdvXH1v+3jyaAt6s12tbttVSm6Nnj38P5ua+8ev7k2Gnuv7QJUOrJlBqJxv9Pmji+Z95B3vEtmbTeP/+lQJU3q3/fRF08ak9+a1U2vfbflXKJ1d2Dpgzz6rtnE5Uttb4mKnUE+20UYrY2txEY/9GTtzLUKlao9po6aftTosjNLXSu1n5JDst5n/vCzMSSj5Ndy3JYvSW+yy0o+aKPvklF+AD8qqaOP+No414bbLHI2y5Q9Zh9HXZJAGFv2VgmHyiT0ubbj484Y7izj0aesrGwYUA8LIFMAW0069cu8j3/pcqU03NPh1ccx76z0/rZ6ly9oCXp1cUvWdH/y3hlS7eHT2vaWL6HDlXY4yunoW7bd/GOySR98rvzH+rL0qBnetePkur5N+92fLmXr+cHaqr/1j+ldba5stnht/cTjYx/Fk8ZVSZSuX1uJTr/F7/iU7q9fOvrsLUVzIdR/6iU3GLvAfkUbVU23hZxwFRVVsJPgbS9XINR/xesUueusMMX5FMFTDJGyKixKoRWnVChPgVG1UCijwqSKs8rKFVuUlSveauu6YovaUXhQ8UBF+hQ5VGOIY1JpmUNzHYVVzE/Wqfq1ooBqxfjNe4UYq59DqX2HTsVFXadvgUgRU4VHta+gqsrKrscLfZs5UPBQ1Xf0oN3sgusUQ0SPIysU4cMz7+3awTO0KfgKmPZeP9pGn6KLirMqtItfVebXpi3Z8diuL/1xjPrXplkohmtMiiLmsABk1/qsEC15KIxqV5Hf0InnaFKI0PeuRYeCihwj2aBHX4KlGRPfK47o3sBO92kLnxRG1I4ZGNcFZNBvttSLbBU75aAsYZOBSuhe7qkoL93zG54UNPWhTf3gNXroKtrQoECi3/Fafwpl0hPyowt4ry1j0n50+Y1s8QqPa4e+eunHPeoU5VD1r4925qGDLKq1hCb9VmzVeDvfFP9KZHynX22hr5pw2jFOv/mu2Uc0GKtXBzHTl/Rh+9OPUg7Gpj/3qgivKKwt8WhS3dxJGY7/yX4XkOmnWm3xh9zZkFfgDA3a01eBvUAXeHAtOugHWrSDr67XdvXxAmglfAF41+EFfQnYBWrJOT5WbFT/BVR9FmTRUVDF9/S52lL0sLqFfut6v+M9PxiQQE/nn1bPEC0VGg6kKq2gHWU1FCZ1yomCv2iki+lnoAZdZM4eSp7QpT39R3+AaMGmawJJvtdvCbP/6coCn2qRBUqyXfeiwz3G19Fk+vXZf2NNloGgQCxeuD9Agp/ZWkd9+VwiYvxd34PpgZLkVKLk2hLGwF4gvLaTQ+03LrS7P9AbAKKfrk2vA6PxMOBYwuq/vvRPD4yzmnfJfkFydOgvvSohQE86GADM7ktesiVy8Ft+ohp43+HxghuMXQBjBAtoqS4taKqyrHow8KGCtMrJwIxq2py3SsCqTlNGVYRd45gTSgnI+M2ZaQ5bVbVYBXdT9ACeOj8cMkCiT0d1UFQVhoE5RfqAGhXQ/aZytGrqqhSrrq3wIbocw9HBypRbNWRZqCAEXKiQLfP32XEmjlFCt4r2jqRQgdr3ArdK8+pjUXi0qwxuvMbqLEqgUTtoQaejbYA8lakBTwamOrTMV0V8/HAMBxo6V9PRTYIFAKhCM+esP/8t6arQjmeu8xltHJ6K2cCIKu34VXYF1OED4GK8qjrjK9CsDo1ikH6rIr52BWAOXWbumBeylqmr5gwUq5xPB4wP4MYDfCZnvFNlXLVp77VDFq5VNV3/+IrnjoThJPQP4KjS7R404AkeqxZON+gFGhxJo1I5kIgvdA2f6BUH5AgW4MiRJmStgjfQSTad2SiQcWqWydFJjqqUkyHdJDunR+jfPRIFfeMtHQTU46+2zBrhpdMF6Af+CGqAPN65D39817mWgkBHY6m7JqHAXzQIsICuIIQGYNzveIc/qsCTERDtd8Eb2AHitUtGKqFnQ8aocji9Mr4CIr5om456bICu44kTLVTt9p8cyANYMGYV89EJCKku7pitzvBT5dwJBY6L8YiBtugP+tgeHrNFNLovwKcvPkDwMC7Bik6o/+QaPARIgGh6R2fJ2z0qoGtfG2Stgjp70x/dxwNtsDc6g6/sBd8CY/jhWvaoUj8QJGkic2OT3PBNfJ3gDiipDk+uEj6+gp5ISlRU5yc7iJ5NqvTO5ugtOjvWZmd3yJVO4o/+6Tk/wWbYiARFcsTfaUdSiRa63vE/eMQW+R808Qmq9gOnqvX7kxDwOfyN0zPwDtimL/rWn1MuJHr4U/Cmux0YL5mjF/QPH8yi6tNJJirE0xEJcGeyOobICQRodg2fwE7xAtAwdrxTmZ9/5P/RBVzipxjgBAk6Q+baoLvG49QF+osmOkEO9M41bI4e4SW9MF6xAl2OM6JnYgh7zZ7pRsc4sXuTA9rGRxX96ZBkha2rsI93iunyy/SDLPBG/yrpm2Xma/WpHcfeuYeNiCl8B9vUv+OPxCY6bQzop4fuNV4yddJDs9topbdsAj1skk7iEXnhB5ung/rjT77DIz93Bf4LYIzwHd3BeCgSAwMGBGROTxDjUCmMIEqBOsqBITM4x3QwKkGhQ5I5N8rMaLQtGAEOfuccBD/GCcxw+AzDZ5k6pysgC/BmXQAUx/CUYQBQwJkgQVk5XE6Og6O4jI1xcKACU7N/2jAOx6IAE+j1nsF0ZiAQgGbj1K8+OGGO18wVpyS4mv0TwBgIB4R2AMm1DLFgy0FyDMABJ1WgCVyiGV/RY8wq2HMogkYgFRBzXcsFZegcPJqAFIGS0+AYZFQcnuDEWQG5QAKeewnC+IYffvPfjBUAIch4MXT3cMSAIsAhaKBPgKQnnLZZAwHf7AvHz3lxkvgiiAh8DgnWJyfCUZG3oCI4aBc/6RQ60N7RNL63xAYcAUE5LuMkLzOqeIF/dJZ++E9/OnbL8VSAJF3lHDlG4xS86Cgek/Eu9Rk/fQaAyAzANEvQeYX0Bu85f9fFlwIvfnHYkgBBEN1mJwURtBoXfRGgBDG8xD99qTgvETBuei0RECiAaLZDpviGR4LcLmnSAfpL9+kdcCzYszeyMA76QPfor/GTu/eO/ykx60B7dgRkkR37FNAEKWMzRoG7GV7ydB6gvshEm3Ra8LEU6js2YEzArSSLvAUZvCEn1wvEgh6g2lEzQHG6ix8dp6RPCQH9wGvBrhkg/bENx+6wRyBHsgiQk4NZb/KU6PFN+E+O7BevtUv/PXbhPjpslp6/xGe/NTMn6enA58CY68gRz9xPhu4hL2fT4ic7d6/ACzDyt+jEf76PLeFXQIO+u56sAFx+h+8FRvGNLbckTbaABrk7ZocPBlrYxuq6fiWJ/CIA5sB1cqGT/KBryZI+4Y3+6Qk/wG9KltDgGCy/OwKMnbGr+AdgGReZ0n/v9Yde9AAYABS+AGFAiESOfbEVNPI5fBr7xje6gi6xAL/IkZ1LHvkHqz37GIk+gWzXSQTcy8eRG10UIyQWjktCN92SLKJTW2jB9/w7u6YHEh5j5uPxxMw1HolHfKN44fsSdDKlk+wcoDIOfRqvF/8HsJKZto2Hf+VHtSUJoeNoEU+19S1mxu6zKZ+jMc6BU+fEZSqUmyFZbqE4nBwFYURAG8NhHL7jRDhaGViG7jozRhwuB+s/Zw5kyeAYCsPOiFDoHs7JLIqskFGZ9QAEGA5l5Sg4WAoMNDISjgpIEeA5BkFSkOvgXE6DQwdsAB1Ol6HoWzCh1IyC0+n8NGcJCp7a5gAYhf/6ZNDAAyeCFwyDIRg7YwHGjJfj5iA5H8GfMeGJwAuMOReQA8B7wUjQFPj1iS6gglPVH5o5Dt81Ld10NoPsgPMcsgDAgVYgkMEKiDJCIEgbZA2McaB4a8yMHgBHuzFxRoAqXpCvQM5Bcyz47TrZMRqBRcBV4NI/IGRsggFHRo7GzqGhReATEIEKvOSQACJOjUzQIvMUQNoM0hIDXppN4mgDCLJVzo9OysTxWJIAiAhw6EanIE8XBUozNNoy84C/ObSeCQGy6JvlYDYgaNAVzlvfwCHa0MgxA6J42+yH4CtwkAM7ATj0IWgCAsAkeQCtQEzLV3Q128AbskSjmRBjwzuzCmRD35sJ0neASnYv6ACgXmh2L3s0w+RaNo83ZOA9PRfk3Mf2vDcGbZoV0KYlerKmywUJPGqZDX8EJfx1XiabNB464Zr+BBUJBL3gT7RPP+k8XTRz4Foy4GvQQqeMF1Agd7zRFxm4tqVMsmn5CRgz08+28Bqoowd03rgFejrHxui1sZFPYIw+d4aiewBPbQFCAAxdoUd8CvktyNEP3aA3gnvLb/pkG2wenYAlgEsvBd/kCVh6bIOtsv2WC/k9Ps3Y6CXwC6TgEz33wlO/kYPxo4P/JGdgp2cCyQ64CIzxZ3REQkeW/Jcx4oFZMmAJAOw5KQkqf+wPP+k50KFduo/nxg6M8XmAm0TA7yVl+CkeGJ8x+Y1ekjX/gV/kgbfoATLJml4aD9vBN2CK71dxX3vxMl1wDzlJCMwm4Yfv+E+z9C1R04XO4GzlhA9jC+wI3Xxj/gEvJZn8ufbRyYbQGhhjW/waHyUekF8Hu7sfHztX1PjPwBi6+Sl2pY8F4Pt83/OI/zlX3DNjF/hOISkSR8igKDfHBIxRUoEYyBAcKRXnwcFyzAxeUGZoDJ+zY3gFbMGAU5EdyugpksyBsTMwgYWSug4o4bQFbQbMuQALnAAnCRSYaWM0nJez5jgdjoETAoYYMCOU/aITuGjWhPFx/u7lQIEe13NuggaHwukwfvdxjnjC2XOQnKelFEYvS0eTvmTl+AJIml4G3DgMAabZDZm5a4yFE5EFGof+//nPf/4FBGXpDJwzY1yCtQDfgcG+O4IxgR/fAUSzlzJnwVYGD3zK9PHYd8CO8QnkeAusCOicq0CIt3iGFxwDeegfjYICveBs/M4p0Q9BEVAgN7MxnIXx06OeTaILHL7lMWCIM+shVrqH/8CY/gAOspGhAnr0D+8AAX3iIQBFdnQQ7ejmlAFZS0/o88yZJSAgCVCT7ZM9pyq4eVlyEXjRK9AXoHqWgyz0C5jgFR4bv9lQuk+vJRfGjO/4LACjTz9mlXwnWSGLAjP9MUZ0aFcQKvtGl9kvfRufawA37WgXTwU4MwcChs89N6hvuiCgkjPHz8bwx3syFCx7hg3d5Cb44Cueak8QFnQBIGCEXNEjgJT0AKiSqgIbHcZrdki/vbSpX6CLrfqNfeA1WRsHYCBok5tAzZ7JxPKhNo2FrvIrZqq0CTz1OAG5N2OFx0C68bU81cwYHxBQQJ++tOWPfbNF/bEXfQbG0MgmyID8zARqk82Tj4RM4DdG+tkzdT03xOe0WtCstkRBsKZ3rsNHMzR0wliAUfxnQ8YJBJIR/0ZP6CF9w0+g3fcCM7+rLf5TQsj3WCXg18wI8St+F8h3o8HOjJGL5XL6RQ/oTLPk9NKY+XzyYMv+61+iZplV8i6R177+XM+HoA2QZTP648foKHoASbIxLrO9khYAEE89zwu0iA98JMBLZxeMoVNcIStJMWCjTzZID3rIPV/DP4hBEgL+jz2j1WSBhIXvBBjpO13NNtkzf49H9ITc+SjAnH7QBTZE/8QY/QNj5ESn+HzjIBvXAmV8kokDfmDP0KRf7HNnxviAZjjxSEwWc/DxW4CxP2n7/XqRA4yVITF+CmH2ggPn3CkkZWLgnCGhQ+2MVPDitHJADM1vFJKTDDwJbgKxpQ3K1wn1FBroYizAjaDCwInM8o0+0AMomA5mcGbJzJoBAn7Xv2BGoRkR47EM43eAD6hoYwGFp8AcKqPvWBTj1wYHB8RpU8D0Ho3Aoml4wUkGxLHhlyCNbjME2mOAMnp9MDZj5mgYvDEJTJyAJTxjMlbt4bv+ZWju0Sfni//AFifdw6ArSPcYG8fFIQkonDJng2a81Z7vyU6mJhg25S0jxSN0mY7HV2PGV5/xqVkEjhK/OFr0ccKCBAAIQOEJ/nA03rfc6BqgqGBFP8xm0Jk2GwBrHKl2BC9AmBPXhmyU88UjjptcgVOBQVsclIDle0HW8xt4bCwAHidpDPTA2OmgwEev8JuzA7LbUdmMI33Tj2RAcEKXQNmMpXbxXTDEcwFKwNEmsOAZF/I1ewZk4wtQhq4yf+15T38AmWYM8B2oYE+ACl0QkIzNWDhgsxcA5vGlvZ73I1uzJvQPfZ4/E4AsS0qOjIltA5aCBaBlfIIlAMsPuI4tGw9ghs/kSR8ACvwzm44+wFQCA7wJQuRmFpT992wdG6ULxm5c+CvIShYAEEtqAL528ZVeaIfNGBs58k10HM1stwBsnGjtYXS8MbNiFk8A9Z9dkB0gBHDQL7aIXu2zR77ETBEdkwyg0zKj54q0D7zhg+BNT/AQgARY3dcypSSlZ8aMN38DMOuf/vBnwBoAJjkwJrou0fMdHcQLfeELWyYb/MQL7/GbnxH83Q9Q8Ffkyybolf/40yat/An7BUaAYcHf/fTMtWRivPrh6+k6GUkQJDs9g4bH9JG8AGLJE5DOT1hqBYQlDhIbAISPxlN+n47iG93Cd4+GsHNj9Z8/4mfFIfYApGtX8g8kATh4KxHjR9gfgAS0kR97a3NLM9DuJ2cyN0Y+is2KD3yBRy/4CL6dbPxO3/kOOoAWNJE5XpETXUIH/pEzHWdzYgFe0AO6ZmKDXPAMMMN3caMZNbrDxo2bzmqDPZMRXWAr7A5tbFOcYc/f4pmxG4w9R6KcAgVYdM0xCV4Uh/Nph+Juy2XQG8S0wTkKjkBEszjad1/LP+7juBmTwNKMT4GwDLLr0VKmuztU9vvet7um52jaOdROnMbYTp2eQQOuONJdqmpnUHRxoi3HuK6dTN63Gw4dPUey429XDMDScoX2Xe8vetzLSXAAHD0eCR5ldytN/G688SWa/N/nCFyrjWSR0a8Rl803xmZc2rnWLEz5TTJtvC2j1re+2qEXf9oZtc85ASPAWTzVH+dfP+2Ma0dUwQ4ve44ODe3Gi65298WbrhGAZNwAN9AjsOBD/NKuVzoXzxqL+/uu3WsBgHQ5ucazaDZbatnYdQKVPoBKQY/NcP4FD23iW8tWlnUFeIHALGfXrU6gC7/wAm3piGuy19pL/3w25mzZPY1/7T19RpMAra+Wjv3WfdpdW28HGLrovjYFOwFaMALC3eN+/EpP09l2QybHfFW6ix79BfAbq/9+S5+Sv/9kWHtkYhyAYX4EmCEfsw5oFfQ909POzh6Cz5bj986MaTPdps/7MLm+ATpjBZDyG+me6/3W7sX0M9lma/HCmOJTOtD9aPRb/NkH+N1vFqblY3zJnwFxQC/akpH3/BM6gADJGTCKXt8B/ECL2Xf6ia52KtKZdgL6XoLvt3Z6+g09wEx6j27fsQvt+zMONABUxuradkEaC372nw70m3sl3BIcbZBn9ssGvdrJrP31QflZbbQ7G/AjB+NoR602jC2a/PfSn/fG63ptsGXt4u3O4Bmz/pPZjpuc6JRVk5btNwY/j/afd8V9HNIF3mfQOdCCqRkmQpfRy9Zy3gXSwEpOjaKZiRHozNRQ7AV4BVMG7ZqynEoyBFgiuf5yrkcnX4DzfaBqwdQ6P3T0uQBZkK+f/hdoc5D+L1gNpCyQQssCtcDVBoYcR8sEgbDG22eOxEyK2UEBYZcmV5zoD8A0/gJZvMpJ93lp32sCXNpPDtpeEB1YKzAEtmozh3UEbQW49GpBQEuCBf9+C4jVdkCr7/W1oLHvF4SuvsUn/80imG2UBcssc9jpMV4siAoUJMvsZOUWaAmwpTONC60crNkHswFmXHKiZs98bnfY6mFj8J3ZKY8KyKgtU/SMyRGMBVLT78Zy5HuJSiCpQL9BaEFzelFiFq9rv0QgXVyZxjvXClz4L4hbvkzP4lmJRzzdRGVtM71a4Lcy6ffVme5v7K5f8F0pA2PxvRkqyaXHC7J3418fuPw/PjMWL+LZJhz5o2MSnA/b5GP9SXxd/7c6mjyy/a6v73yh740jfUdjIMgMjBlss4mVFGn8+Q3tAZTART7Yf2ChZxk3WcxfbDLQWONBfaQvxhXwXHnnN/JF64trM5+W/xTLeubTzHi+MllGw/qN5HeU0camktEmEdC+PiQe7HX52foqiUsm5JA/WnkGlEtq+7/0XQj5n3LJXdriU9h+d3pz4ObAFQ40mxSYzwFfufe7XVOy0bNtAkszRl9p3NFppiZwjc4Ax3fj+4/QK3GwemGWqWfwfqSdr3BPwA0Yq+6aWb3vAGC+Av/eioYbjL0VJ+92bg7cHHhzDuws268e7Hd2p9mLnbV7c+b+YIPNKO6MW7MyXwk0/uDwLt2GB81ONTt96cYvdtHOmO0KCIDWEvMXI/mXJefDwVhT4inyL8vZe2A3B24O/DQH1l/86j5jx7rL0F9t3LvsegTIvwsYOz5mEXj+aYX/oAbOdE3XLbX/bOJzXEL8oGF9624+/KBwwm6N+Lsp8LeW9E38zYGbAzcHbg7cHPh/GzfawLDxOJAZGNtnTJs5s5RpCbNnFvdZ49rc51Xv5c5rKneDsWt8uq+6OXBz4ObAzYGbA78EBzqj0nNi3tuMYUejkj3t3Lar2e7PNjYAasq02CXpHiDLjkvlLLw869g5vBWI/dkZtl+C2RcH8eG7Kb/jzFhTuselgzMe7y6zZzJ4xTmleAAAIABJREFU1t5ZW8/uedZnvz+is51Az5Ybzn4/LildpeW11y3tZ+N4RNvu8Lna50t9vUYWr9GLpe1H79PG8d5HbZ1dV7b7jE8v8fRndCSano1/++/9I7n0XNPuSu67np2J5mf6jy/H3c3x6tG9b2Ufz3iCjuVF76/K9Nj+S7y4OqbaPNL1kn7lixrPM991Nu6XZHKV9kc0XpHD8d6X7rnqT17T7yPZVRJDoVk1C9XQA8yUUqposzJMSsr4DchSCUC9MFX37bpU10vpFbXDADN11gAzhXT9rs6a/rfs0COe7/fPbO/oG16KZc/811f6/cOfGftKg79Ki63mCg4qUFdtK/8VrbSjqGrqqiwryqcshd8VqrPtWeFRmYLdN2qfKLQn61BFXcE6W6TVdKLIio8qTqjon5IZCowquqggnro0yjko7mdrNMOg+Hb2cLQ+q/ejYJ7aQL5jTNVe8jtFV5JDgUEG6b0Chuhwj0Ki6qdRcH3JmPSHB2jTPuM6K6KXgbtXkVfbv9WoUmQQT3zuwVftKG6rOCFe4YmsTBkDTqCaQPpChzIFirKqd6NGD4eg8J9q365Ra4wcOnfvKNum4mVvKkKTBV5wInaCKVxKvjI9tKJZIU30oklFdfTKDMlJ+QcFKd3rN+MhE6UVyFphUnWv0KtPcufQ/EZeTiowBrXb0G8LPP5UxsB2eGNWxkOhTwWC6ZLCkZX+sFxg15N7jUP7PhsrueGPLerKPOCxtjoI2WdjxQftGIssGN+91x6dJAt961MxU2PUdnWQfKYvdpSRX2UBHj3UrH304UtZc3WHyA4N2hIYtFdJAt+zNd95ed9WeJ9XJ2XueKwQKPnpj8y0i6/0U7to8Nm9eCDbRx/b67SBRz7C/WjoKKYOI/b5rOZdwQY9+jL7UMkAn1vecR2ZkHUlItCwj3RszTNjQ7f+29lYwou/W2KishX4xp4r/aE97VdGoLpX1d1amR75kS7E5+pXbXkLNGytK/0YY0VeC6aVidFW9a227EE0ot3YyGhLv2TP/rsmO9HG2cPo6WLlD9C4gf0I0APulf1I/t1TSYpA79a3iseVN2msyTUeaauaYQvO6juA6vOWuzjaAjn1EP7Z40AlEsYgLjgmif9QHsZ9is+6RukgRa+recZvKLWk/qDTIPgwxV35FUW0vQA8NdgURxZnsod2CVffzxgqnxHvs7t0LvmipVp18SU70mdLp1u66JkNX43/H3XdDcYucFrgValb7R/ARs0jFYSBJFWFVe2usKJiiCosq3BMadThUaAUMHOkhICjqjFF9Z1swz2qMDtOQo0lVdMZiKDCaalgDJRRTPeqqK3CuzpQ+lebSdB19I2CfSo2qwLtiB3GoKq3TEW7lFX9ItXXOU5A0NgEVIaomrXfOvFelmTcFBuNKjkDKWcBJ8MBDtRIUwVZJW0VzBuHqs+O9gCIgAUgCCBRMVvNHuMEMFVrB4C9R5d7VMZnyDIxVbUZvaKLKlF3HI0AfAYUF4y5B43As9pVAh8ekVuFRlXSVskZ4BacgTN9oB8gc6+TFAR9uqAdlaSNWRVpIFSRTDWY0Oo7VardSw8cncQB4qM2ATF0AXEqZassrTgkYEiGjpzxR2aALnDnhAD8U4naMSBAI9l478gqVdFVFne/9/rRN11VqFM/jp7BYzyVBAB++A2Ak6d+0K4PdoAHKuYDapIF96JBUWA8RSO9F/zOMtyKdLIZWTU+SVYUm+Tk6ZuaVWTfZ7YkuHpJGFwj4VBrTmVwiYr//vBUv+wKeKbrzmikF47jUcnc2Xz4QxYCjWNbjFEwolMd7fSSa2gcdACoNYbOATwLfngSSMJzAUwNNyATDx3NY2wOvHYt2bMBAa/zBpVRQC/ZqFjueuBf8GZLqrKTA/7wL2xJ1XayUxVdAFUJ3u/6V0kdTfrHDz4D2JeU0MvaNL6A0JEn1XuSXLIBQVmSyQ9pE310hqyMS5FYeua9ceEB+Wlff3SKv2DD9M2JHR1Bx/84xsfRdOzOTIxZG/TxH043IFs08YWSELr6CCAnD0CJHI25Cvl8MXr4FnXrJHsqwfusGK/P4gB6XCuB6cgr9NAjPo/vBFjwwb2doIHWTiTBE7bLJwIhQDD7ZKv8srGQO9nw99rgW8QFJwxoRxJNj42ZDRi35HkL/a7sFow5UYWNATv65T/EC3akGj9fZExo5EvI6gjG+Ei2FcikY5IdfqVCv/hBFySM5AYI0kv3kB/+iXn0QX09NiyudcwV+o2VreI3/VfcmdwAQXouPou3Zu3Y83d63WDsgrRU2OfwBFBKzMAoj0AiwDEmgAKIMXvgu81MGBJHrRozMMaQOF9KX4YP2HFQjJQTcqQJAMSoGAVgwKkADpTUUS8cmeDnWtkxI2GsjoEQrPxpl9MC2BiLtpyPxulQfKCC0XOQHD+j9J4TNyPSmZkUnrMGAADCR4DHGMr+BRTBgZF17iA6BM1mP8zIcf54hH+OKlFBHSAQJAQUR75w5h2EDkToBwgA9oxLwOWYBPizB0Z7EBVtQA8HzJEKGgxeJX/ZXAVDORPBCu0dgg0Y4RU+kB2gw/DRI7AAStrHXwEDLeTneveZgXSEju85QNfql2wFHKAYEBF0tMvZA3Nm3QQG//GNo+F0yZX+dLYd+ugfQKhNjtOMEJ3FQ7Kmg4ANvQFOBE7JAB3Ga7N8HLK+8Za+AMmAVud0CrLGCqgKMsBodsHZ0sdmD85mKDl98tUepw5E4CcQJAgUrAEpCQWQCzyQeYEIkHK+KV4AkOwJn9Fi/GbW0Map03OJC7thf4IVcKpvgZQ82INrgXBOXlsvLRsZr9lNNiPICpRmDbR5lpFXYFObdN49/ArdNwZJDtsVUNkWfabHACn50Bd/7Eg/wJbkga4ZEx1EEx3uzEs6CfgJeOQieEvi8IgMm33gb+i7tugB+yQ/8u8Q70eFlTsVAO3AI+ARuAYagUsJnwTSOZtkzLeUfPJbvqe7JV4AaoeD+x3I4xvIm0zZEl3FI3Lim/XRWYt0Dn8AO4Ck55fOdBHPyJCdaAO/jF1QRyc5mSUyG8+m2RB+ut4RV/yHGUZy9Zl9sRV+jN5ZAtQ/PnVOJqBGHh1ZhUbXigtm0wEYvkBCix58xRu6QuZ8AtsAajruiQ5IWOmSpA9fyKLnv45jzx/yHyYAOm6LLRorHWxmDF86iJ7N4o9r6GUzY5K2Zsb0RXfIFE1ezWSSnRjjdz6Ev9W/I+KMm46KOWzVb2bk6DTZ8k18ETnQI+AVn9gEfgCtHdfHnzZh0Az8hVD/qZd8+AP8nzraH+yc0+QAgSwKCtUzUksmAhfHAhxRGM4coGIEjBlgkHVRdkFd4Od8KBrD5bg5LIFWYBQUGJZgwSlSZlk9x8MRAYSUnLKZKWI8ArjgzKFzCK5FoyBmpkQ2IcgZB6fBQQAZnAZFF8wFEQ7Q7BmQISMFxjhW7RoPp4h+TuXRMqX2GXjT1RwI4xMsGQX6AQXtyHDw06yIYIlPZn0YGbDLSZohMU6Gpn/tM0DyADSBNMGFsxKE8e0lMIYGfAiM4RVnaQYTUOTwyZWz4GTxEGjhFDhKMzruB4TJtIPf8cmLM3BGKCBH9hwUYGM5GL3G5FkKzseLLDh7WaTM8W9/+9tfOgWc6oODAvQFpc65pBPaxzfjAfQ5I7yWMXKQgSpOt2NUyJozFxgEY3LGNw5SAEc7R0sfAFw0kLugQIYCruyT/MgBb9CdE6aLaLGs/OgIkoq4CjCuFYC81ydQBJziZdkuHqBD0PMCUjlxM8cCD5viuI2BbMgNYMMXMgZu8EQQ9cJHwaxDuOMPUMYO2SNgJci1zPXoGRb8wzNAwwtdwPLZkhg9b8mQ7pIDffdYAxBk9hQftGlmh97jA512ryBEfvoAJoFZfO9cWcCQ7zA2fCUvciux4Rfoi5kxMzt0V7LEN5hxc58gx7Y6BJ2/oevZ/5n7xGO6wCeQQcurdM5YACv8oCd0qaN48N+rpSZ6iFZ2zg6MzZi3nhfajB2tfCA6BeJ8GhBChnQZ0AHG8M/rbCYfX/Vfkuk+L8kK3hg3v8lPScDZLBnwN2YC+Uqgj81KgvK59AWt5EG/jQG/6SBfAozRVTbrMQ32j4/8P5/jXtcZa4fZ0xN6jC9ij5mwACN6zCbSJyAQLeybH3gERFpWNn6rAfySM06BTPwIjHl8hBz1bcziCf64B52+5xPEKOOr+C8ayZovpod4zVb5dzZIj82mecyEf5NcAe/4kq3QG9fxRfQczXSbfYt32uG38ZBsJC7oFWNaOva/Uwh+MPx/2G03GLvAalmLQMQQCJZCAWCUQRARPGUKHI6ADsQwKo5A1k55OV/Bg4LKNNxPuQAzCutaYE/QEWwFGw6NswdMfM9Jcdh+p4z6ksnKmM1GyLZ8FoAAAECDgnIy+mfYXpSVI7M0ZkwCHMM2FhmnIOs3szqcJuenfY6P4TOiR0sxlB/IwzOGK3sCLhkLIxNsZfGmvbXvs7YAWHSbSTPjwphl9oKM9+gU9NAh4Aoc+uAo3Ys/ZGPa+gyMNcth/IAh3gtKnLb7OFm0cIwcm2CnLQ6K49mlYkuaAUTLIpyQduiDYEwPyBeQIi9852g5G3TjieBLvmhveRiPOB+g2D1mhTgrsuRkOWAOlvw5MAEQ7zh6MxvkYhwApbG5H59l1wAg/QJoBUiBCx3oAn7xGH2Ajf78zsnKQOkHp2tWFH8CYwKEpALvBTvycQ8ePAJjPaejP/xmN/SAfC39AAyCHBnSO23iB1DAdui0xIGjBsTpAhuR2OAL/hq35Mh42CG7k9hY2gK0zEwJtuxK8CYv9+C5AGpGmUw6oucRuO+Qc6CBbrtPgH20hC8w0jtLvGxVwOxAcrSTmTEJ7nigf+MEoDqgmu7hAVsEVHtsQOBGJx3hX9iFhAtNxglc0oEO+BZg+THyxnNyxCeBT9v0jH7QUX5G22egtOVj+mymhizZL7+jbY89oFEwBTiMhc6TF10AggFCeiioGidbNVtE1wB731u+F9TpODpd53dt45NkTh8tzbJFgdmsCxt5BJD15aF1sqBLdAHQM0sakME7iRT+0dOSLDZCbyTSZmL5XoDIfXwo3rkG/wAR/lWi5hGQ/AI/jE8AGt5J+vzGThuLJMd1EmS2ALDgg/9slZ9ip2jjC+gHHvG/j+TWMUrxKT/Nr4kXQA/54AP9NvOFjx0HZQKAbMk8HvCD7MB42E80VOYCLeyY3wKi/Olf2+IgveWb6T/fr282i4fAqXaMH0CmF0AnX6Qv30lq/I73+IOn/Naj2cELof9DL7nB2AV2c6CAEKdPsDJ4AMP3HDsFpEAMXmZhKQpokC1Y/6YQZlssf7hGoKDUZkt8Flw4aH0AAhyUDAOoc7/nlWSpjIPScrC1Y/atWSqzJTJTiux+gdhsDuDG6Qt8lFvWzaFwpBwPB+57fVnaMsPCcABC38ta9WcWqGXARwEKOzldY8AbgZlDFEgthwgQxsC56ls2zLCNQyYr+zJzwBDxB084QSBFcPXieDh1wYRMjNlMIXo7sPeRWPFQRoc/QCznKGDrg9GjxWdywAvAReCyFMLxAGaM3MxDM1MCIWdgNsofHfDZvTJOtNEbYyIT9wJZHIagA3DihQCGPjwBgo0RGMQPgRfPyAzwQyPHiS+Cp4DgRVfQzZGbqaCHsnp6wMFLHPSNBoBRgEOv/szsus573wlQ+ED2lieAtrJXvBDIjI9u+QyY0iu68SgIsBnjEZDpE90TVPGVPPDIWPHL72xAv3TaYwH0yHMseK5vMhcI8U9gQj+HTg98BiAFBfpI/43NeMwUSRqAGwBKti3YZKeSDs+cHXeDpVfGniwEJUBSMN7lkdVBPsKLfPHZeCx3AX89swco+k2/2hYQ6Z7PEg86yz6AE/eSI9DGHtAuyPETxiK587sx0hu2ghcAP32hu64VAAFT/ZrlYfvGg+/0V2Bmw4+WKXuA331AC7mTj/sATG0Ag/QY3/EV8ONrAEM8YwdAjMQVSPWsj+RDcKXnAAZbYKvoRT8AQn/JGF+AM8/g8m2AmYDcs39482gmn0wAMEmEMeC1gI4mMub/BHv8kJDpjw7x4ZIFNNB5MgTmLaezcTSSGd+rfTzBB8BFAiAhBUIlNJJjuoxXfIC2gGJgw7XAmevZZAkKeyFLQI2s6Qt5sm9JlxlG9vPocYGSIjxnC2RlTJJhM3x4aLaKTP1ujG3K4Mf1Q1b0ni620QrNEnkAlO/wCsSLeZINbfMt7I6PAsboBZn5Y+eAJZ7jD71EH9sEZPEW0OZrJV/0k0wAczHDc3b0ihz5PnZ/NnlwIfR/6CU3GPtQdt+dfTUOcErtVOIczCpxxI9mdt6a/p5ZAUKaWm/HJ6Dwu7yMuQ0lZnU49x4af7bV3b1Ah8DSstRr+dbSSPedBe/XtvlSQrDPo+2uOOAGLS8967P3tswKpMandFr/7ezDI8BO0iGRBHIKUD2E32eBHR0eJXhNENOHvx7YRoe/ZgqzM3TpQxD1arkw/Qfa3NdSGnpb3j4mge7ZWe940MP5W+/qJfm5vqXUdC/wvDv6fLfjCWw004Rm4/c53u3uwZ7Vaqer3/zht1kiM2PsgHzQpL36877ZqTP9BErJMp7nwx5tpNFWzyy7pyXGeN+uVmOhX154XY2yaENnuxgbz1mf2u1eMu0zmXZwukQN/3xOL9Dp2q7BK6CPn3ZtzyijX1vN3umrpdJnPuStbPtn2rnB2M9w777323MgJ2oWT/YlI5OxP9oN+NYD5tyaXShwchy+P1vueuv+v0p7grOM1uyBpQfLZAWuZ4CgLN9Y3hNEvRWvmiWrvcbn+wBJQOrY597bjriuXSDSffvsjOC0z8EdQcUCm4DTM94vfe4J1Aak/V+aAyH+Lwg9jqsZncYYHdH4KLgevw+oPRvHbrCI9sDHgr19v2NfQBJAO16bXe/v2fzyfv1A9+y4Vu5H/ve5+x7NjNXfgsMdg/dLx/I/WS1tXd/YHoGx9GrbX50/G099R0/jf8QHfde+/49m6d/Knt+qnRuMvRUn73a+JQd6QLgg0vMNHzUzllP0n2NsKeB3AmIUx9gtSQOmZgVkvAXrZ1ktQN21z4LuIyU9zrD8aDtXjOAsSLtvg8ujMT8CAzvr9Ag8bBBrJ2WAo/5rp//PeL/jbYPCBtcFIPWh7yO9e+/Z7Fd0nIGxBQoLQqPj0UPsZ0B3QcwZGAtsHIHYji1wHL+TxxGAHJOvBY6BCHyJX49Ay4K7M3mdfRdwjtblW+MOyG2/Z7q1sgyovfTc7oK57Tfe5wfrdwG5990f0N/xHUF7vHuNHl+x4fe45gZj78HVu82bAzcHbg7cHLg5cHPg5sBFDtxg7CKj7stuDtwcuDlwc+DmwM2BmwPvwYEPP5vyPQbx3m32AOfZVOeu+e9a9SOazqbtd11/lyqO09Jn09R9t1Pcve//2XMUTd0fp52vTOmfLRUcp5v7fBzvfn/k0XEsZzx8zXTz2XLQI540NV+fxyWj+u3BXO20pOme19C1vPrRe4+82eeNWg65Isv3tp27/a/JgbOls3RxbeRH9PojRtzy3S4Fvlbfz5bcjsuUHzGW37WPs2e+Wp79HXnyx7/+9a8/94HF35EJz8Zs6746OmqbCMZ2AdlG3TmIgnIPEbeO3UODBcZ2wgQ4WttuJ1M7ePzebpDqHBVo91mLABHa2z3TcxfHByujpYc1e15g1/X3+Ypnz8u4dgFqDnuf+2gHTMUDe65gaTuCpXjVGWQL3M6eM3gJ2D0CcvvA6hmg8V3lPDxUTs7tMvKbbdvKRtjZY2v6UZ7PdCnQt+N5xu8rbWrPM1f+q39FZ71XqqMt5lfaua/5PTjAH3VWYHqttEJnv+aPviIYa5cm2tDsz25aO+eUZ7j6yg/6z9bZOZ5o367G+/V+HGjDhB46mxXvvf9uxxi9FZduMHaBkxREnRh1b9SBUdPEFnr1kBZ0cQ4pme9D/m0R1lUHH28GdnzQU3A+A2++4zh6+HZnQ5qVW+e528ob5mYjzcjVV/c+AweBLm1uJoO2tjvX93EmKjDUvfvA5QK1fXA1unZsRyB3QYwPq1F371b7VttK/Rw1d5SYqG8FItWzUehUzbUfyaTPZuyu0P/SNW1HV0PNtm91v9QeU6yyA6F/to/7/l+HAx3MDMiouK6cguRS/TG17/INXxGMkQLwpDahgqR8qjqPao8pdHr1VVKpdpX6YHZTs2+2pCDp/Xo/DpTMK62hoLq6aOqX8btqhP2OrxuMXZA6YzcLonChgnSK3Sl9oEAgQ+7MR3V8gDQFFBXMU3xTcFSY0mcFHtVRMVuk0J+idSofKwprpkXQN+tmZsM2fw5S8VCBlaIqBqr2j9kZxTIV9FRI1p829a1Ss7YCbgo+miXpiCJF+mS9Kl47qkOhWMUOGYffON+znTDLJm0r2mgGSUE9BWvtgsMPbemPM1eY0DUKcqJDMUTgTT0oNWJkQH4rI/UbPhmvQqh45Xgjxf46+0/mq7CnEwPM+CjAauwKWioAKzvGT3QoumtXnvfaVVzwpaWMBZmcgkKhZKGIaDN9HLbCggoPCgAKO2pf2+ShaKISAs2Yocu9ZhwEEGME4vSFXrNZ7nM/XRIc/a7AI5kZgyD5LChqT5FPeoNf+lSigyyBMzqsDxk//UEPXimOSreauaTXAlqzss/6NX7jXfCNXnrsN0HfmAHDZgNVEgcQ8c+LjtAfL/2RmTboPz7gge/xyn2d/ahfPKVX6DdOfWjXf/27zzij0XjpvzFrix7ic7PR6b/xa7ukwLWu85c8SmzQW/0kfKbX8YNM/E6nfed+tFYTSX++p8/s1h9e9H21o8izcT+TSUla7fiMZi/94ws/4sWn4Bce+m6X36uu3yzRln9wHV3RNl3y2lpU+sZT/C5J29n3nSk39q0HZazsgJyqt+Z6emIcZEM3FFnll/HF/SWCJazRe9x15/7AaDqpKC69VFKFv6YXV5c99VeJnO7RLvrx0Bjwo3I5rqkmW3IpSU2nWgVJB6vJFg/xe+/JPx19dxMEaNEnGlYO69dbbemeHsHR5q6qtHrTikHtNdPo/njeKseWpcALel4CKX7hPz0z6UEX9Ul+xs/2SnrRe0zwk3e26j56ju+tzDybYLgAA979kvug8AssJmRGr9oyJ6BqcAdfq0SsIjrjVl1eVXTHVABbHArHDOSolK2KsarCZlUYhYrvCo2qrtwhzapuqzQN4AE1+nGUBuV0hIhlM1mboz9U41YR3bWqRAM8HCsQA0ioPiwYABScFXDoGBr9qeek4rkikOhWrRoouOKAGJh+VYpWHRpd2u58TZXAAU9944+Ky5bL0AO4+a8KN2ClUrfq2QxHdWlHeaDPDCS+yVjxV0VuhwUDQ45bAXzxpnb06eicqriTg99URMdTxVz1d3VZUX8co1kwVbPRozK59lSENma8UskeiFZZmsw75N3RKsYDYAFIeAGsqp5OXpwrB6SStHuNEc9UljcjRyYAqerXBaqXVBWt5KECOV7rT/VqM3uOM/Iefzh/eunoHVXwAR36pXI/IF/V8peOAlo66KCZYros8EpYzCDjlT6BYMCWHghyKmyTg1MkBD66jEdOB3AygyOxHF3EmRoP+8EXFdLJEM9l0XQQf7WFn2qTAaGBWEfPuN6L3WrTvc4CdbQKOeKxWSBJEXnoz0kD+vYdB179MzIRoI1DRX8BhS2pdk92gKLgJEmRrOEjPyFhEGwkcWStHQAd/YIP/ccviZFxkotxdOwNvdMnPShZelb2BC3Ga+lOP1Vx53P4IScl0D1653gawUuleDrv2DRgnDzYJNn4jCZgxfiMpaPZJJN0DxB2DX9mxkpVf3rGL5KFSvEqwuMhPhunz3gHBOKR47FU2pfAeknUyId94SV9YRPsWcBmKxIMOii4a7OTJ+gRv2fmDM/5DqBPBX2ylkDhqeucmMKfkSW9RT8ZLjh9yfaAW5Xq8QkfAVzV+ukYutkWn+U7s3dOvVDXEG/4agBEvyVsAUL0Ol3CdX7DBzbqO/bpOo/OGKNTTvhgj9Pw6XTFe8WkxS+86pzbEo4jqA9M0QdyFyNMBpALvqLDKSn8CX4XY+hUSZX4YzaeXPk7OsUv8JnGbBKAXokD9Jq/5Kfxns/ii/hcwJtM0E6PxE000T82gUa+g08zRvpG/ugSX9kd/TFmev9sguECDHj3S24wdoHFFIJSAh4MmTJUIZmhUz7OuVkc13GYDBPwoMQCFsN3//9h705zJMmNLYyiN6X/WoegTWhhArQKrUrdD6eAr98VEVkRpcohMssDSGQM7qTRxkuj08hJ+szhUXTHfVBsZ3tRNgGG46ZwjongmBmXyuTo8McJCgocmgxUs2FG6mgN7XA2+uaYGbDAyAkBboyB0qOJ4ZTda1bzPbbgh+NczExlX9wLMHQMi2ybIMZYGKr20SsI+uNQgAT3Cn7GxWA5JceiyNzgJ8fLSfld8OZ0ADtjcP6ZIKZPgYyxoQcPOQxLyMCaAMcRM3JgsVnUvewCh8mIBQlgCgDQhmClbUFMhozDx1cy7RB1DlagNhbg3dIHRyId75xIQI2j1L6Mn2UifNEXcEd/jJ1Td+YkWu8FYPJ3r2wb3pKRY1E4PMBCICWnsivAqyNJBAwAyfEl+NWZlz2/d8+JkbO2OkTeMhdnTT+AMYDJuIwR3zhZAARIcLQNwCSwkhEaOpvSuNkZvaIv7EBGlVzIAegCiAUh/Bds8I3eAF/eu5Y9AANAviDAqeMTujh/usbeBDuAga6RZWfhcfAy3fRNgDYG/GJjQEMTKbThOztGnzF2riPbY+MmUAKPI1yA4M6PxS96Sy/wArA16fKZfPAF/WWz7ukCmzdG/LfkQ4/0zR7dCwzqzxiMD9D1Xct+9AbP/Sd/Y8FTdsV3ABUmfnSXbtN1dqVgMl8FkPMt6CBX/PcnuJvw6dM9eAZsO9ZHtrspJ4dQAAAgAElEQVRJGn6gye9AHuBn7DL/gJczHIEa9AvyXj7rm76wLSCIzfGReN6h5R2HRcZAHT2ln+TYUqX+3OMFkN+zAbZmPHQXIKJHeAa0Av/8H3vCf/ruzxFggIP73ANU8VUyrOhCn+vQxP7pvwmmo/M6Y5iO8C9sy/hNtMgJT9iE2IKXbIDe4kGZuN00lq8v41QscW+FmPkKvtekR+beyoxxSTBYiQC6+BmywXdA36QQUJKcEKPYEB9Ilp3lS9fphvbpigkSv8k2+Fx0ulYyBPikQ/jIl9NlPoStup9PEYPZNH66Tluy0vf8/QMw4M0vucDYAywGioAjAZjTKoXse4Ln+Dugl/JwyhwHheSYzBY4YM6VkQhglNLvjFYgE3wBF+BKQOE0KJC2GZgg5o8TZIRACgfimgCfQOx+DkbQ5zgpKLo5daBFZkkgMg4OjzNkMGby2iq9/j22cLIyPDIegqIxAKTAH8cqO6UdTheNApxZERoYBiOXbQJWgTFBDTAR1BkP+jkjQUjbgqGMD2fC4XtvrBwmZ+VeQRZgY4RkgUdAqzEz4A6tzcG+ZJw5Is5F5kIWAV2AIkPH37KZxoV/jJ5DJh+ORgARBMkVrzgLDp5jxgezaHIV8GTT8I2TM5OjI5wox2ZmDADQqXuV5cmZTDq8mo6aKJCHvvGOc5QFoBecu74EL+Pg6AFzAUT/LVfdS+8bt5m49oEdfNIe/TNbpbuuIUf8A3yMOf0wdhMU5+qRG5lpC1gAesipQrgdk0Q3gBZL1OSORvoAKHsvGAuMwIKALjMhqLAdkyjv2ai22aL26TG5cOro7ZlAQcRvAoNJDdrZD775Dq0yPWb4wIsX/ZAFFLRc7yVo0FVt0BngmG4ap/uNyQRJkKFPdJ9tCNh0o1MJtHUPjKGfTRk/WrULIACJAp4+0MHfoIvc8RNoZF/6N2aBFT/xhf8SeLWXLOkbGdAl8jQxMmkkNzbes6+tAuA5WQjAZOR6PON73A+wkj+6/U6HgWS2wnZkzbQJrNBXOqYNcgRc+DTX0DnAARhFH94J6PxVEzf+uYO72QxbJS+8kTVkO/TipTM51z+KA2jkR2Wv2D7Zyc7gp5UOMuGn6RO7x3/j49vw2kQJz/CBTIDcMuPGZyLKJskGrd67zm9AqP5MLkzCATO+lR6Stxfe8kMmYy89D7jPsqIDMMR32ScTYH2QP76ZcKPfhEOb7ED/+KAd/GeP7FO//I7xGC8/wS75ZMCRDuATPtIdetrqT8csaZM89O83ckSfMbIVNsRXkl/xBM/IXsy5dVD8A6H/XS+5wNgD7OakOHfgiXJVnb1zwIACCmHWR4k5A2BAhkRaFvAwS6eMFNnsWUpbFoJicYaUXSrbvUASsNbSE2cnEHHw+jRrMNPlaCgy5+RawYyRlGov+yKDRCHNbGU/zFQEXcsXDMLfvdnfskng52CAIsGkGb4AY9YmNQx0AFUcA4dgucE4gDPOA22AKb4xQDM2jtg4tceY0SyIALRmxIzajBtPZUIEN7y39MGZaRP4ME7tmnWSF8cti2IGt8+qnKLfshUcpusFcGDW7JkcOTK6wLmjCZjwh3/S6ZwtICVQu4az5DyBdjI1+xVs6BT5AyiAtz7Iw+/AozHSB+/1+UgAFnTjCX4CXfokJ8BIlswfmfhNtkWQkGGgl2brwCan28aUezNKztj1AgmgIyCRN30HsOiaoEgnyYXeNtsX5M3qBT9ZMMtcZsCupafaFsDwReZU5kb7BVvL+CY6gp6gTE/wiT3JBNA/YIb8AU/6JLNgrDIn7Fjw0qdn/ThzssJvvHE9nSQH9kknAVVBxoRDIOD46SKZo5VOCACAr1k+PTC5EtyNVWDThmBisgLwoE1w9mwiHrJnvwGEQBL6vccDcrlnq/QYn9mgIAeoCu5AIJuTTeSfZM/YPpBFNvwJObIh/EGXF76gk3wEWwDT5AuIQRebFOwEVmMDRugtueAN+tkjHvjOZ+/RJJDTR4HVfWyffPkEbZoUASv8Hv9BX/kPfGTvLV3zzfSQ/GVV+Rn6geeCu/ZaoaAbfAPdZG8mQfqmc+gAUtlCO0rv8RtNPZqCjwADvREPjIVPbNIMkBoHG2kiBETiJ6AClPNl9Ig+ARSuQxv/bukvPcFHLz6SHZC192REVuRED/RNp9DRZp57x72JJ8ARHQG0PNIgZnUoOH7hL7DMZ7iGvpEN+zEGcpX143vRh252ytbFQLYHJJrAkRl/SC5l6sVGkwD+AcgHtMqK4gNZ/f3vf/+ms8AdH8q+y+biT3Z8bzL7AAx480suMPYAixmGAMoxUqQeguyhXwI3g6CEvuP8OD5GZkZgxiXLAqxI4VJM32mXA2TMjKRnQqTsKZcsC0UXnDgGz0f47z5ZE32ajQhSHCpHy4AEXw7ZLFFQpsxlvCyP6J9yCpZAgsDR8tUD7PhGL7AgWAKIDEs/gCC6gQK0erifc+HsBAABD08Efxkn1wjaDNa4OEZBystMB7ABYNEH2DJ2xqk/PBI0gCa85qg4UU5I9gVwQxuZuUb2huxeel5Cn8YFrLW06F7OlcOR9QJgjQX9+jM+wcZnvOZY6IbgzdEIePjNURmbcXIUMm140XOEwArQR0ZkwlkL5DJssghkc29mh3a6R9aWA+gOmjgt/QALMpPa4fgBBg6a4zNGIEcABkDQ92hWAMjjYAVHOgf4e48Gzt+SFjDCMdIR4IXOmR2TD7l6NkSQ9rt7BBT6wfG7FvARaNGKx3gDQAEwALO2fUc2+E0HtA2cAerkICB7z3kLCvSLvgqWeNVyts8yNQIInrkGyHYfnTPREHDoCQAAdLB3MkanLKTMkWwfHsu86ZdtC85NQoBEPBC0AWbjZwN03HgEP/2QmT6AOrSUsfyenfIBZG7ChCb0C8z0DM/YApsogydbzu7Ys8CIp3wa/ZNh8Zl+sANBmP7QEWPUHhnyKfhoPGRh4sIf8VHaALKAC+MEXIyNzpsUGBcdoYd+x1dZNzQJ6vyESZc+8Mw1MuCAM6DO3vleQJAuAWLoYod0GuA0RvxFkyBOPwR+fGZzbBio5GvZrv6AoEcyY3SUzvJXfJL3/APdpzf0D33Ggb9sgK7KEnreDI/YPjDLhvAK8AbE6CC94ZPoPvmzC7S5jszIxARRtk9bQFnPHQKr7kUTsGL87cb/3kSrh/TpMz6X9RV7+Cf3khdwhEfkTYaAKL1AG1/jGnpkIiMusCv+HM/4HzoJ7MtIi494oD/xlnwsTbKH9E/7xurPBNk1xiszzW75EPbterLsMSD29uyvC4w9IKEteeDydnpwksAQB176u2Wumu0ZrHY3bne7BNROlmZhgmsAgTIzZAGyeygiY94dLJXTcB86XF/Zivr12b1mEwyaY3wk2C/d7R5qGaJZRzvIor3f3dtumnbFtNumlHn3ant3xVRY1XeMO1mcO4K2XaDEK2cTADtlcoq+nUyu77zD3Snk+vjp2p0xl1WrzR2XpdeyPOlHaXfj0l/01068y3Hem527Lx0q+1fbZVN2R5RxlP1qjPGs+3u+7nsm0oQkuTVuYJjectzLE9dt3zIEAng0+s3DwoLaPsOSHsSndD1ak102E0+bhPi8vF77ardb2Uf3yK6ZqQtw9K7dcgXnaiOhFyDnBwAH18bn+lwak/vyK5vuMYH4tWNKlx95hgltAr4JGzDQTtB2lm2W1bXsH2hsd+Taczxr3MbbsvHS2ffrZ7SbTsYL9+Kll76jLb3Z0j/xJT1AC560+zr91U6PjuSf3et6f61kuDe5xU/jSl75Kba6vvae7bnfPck+/yujBywAIPEiey7zVIYqP57vWxtMRvnQfNA5/vrNjnvus8/d73/8Pm07eenDRNrkWkZMrIn/eIemJojoaCJb28AXoAYok3Hy0H68ivd4Dcg1no0VK5v1TyeQXB+a/DYG3JvMfs/HvddvFxj7QU4XuCiJGRRFq4TAgqsfbPbdLqf0AodMgBkyQ8thvRsRv0hHOR7O2IzNMx45hXvLf5+RRYGHnv2gZ2bkZdlugd/KVeTEXZOzLiC9N6/YiBm6TIzM5C1Hbqz+2I4MhoyWDBc53wveby1b9MsO4KMl1R/Jer81bV+9fToRKJIxlSWmH7JFH60Xj/C+SYrVFdlLKxH+38ssBSbZsVUEExPZNJmxzwCEHuHNW19zgbEf5PDO6pvdNGt876Dxg6T/ObNhMNW9aSb57LT/6Fif4Xr6cWbYmkXeewbsGej/URrKYBgzh0ynWo67pV8BmmbpXdMsu5nyj9Lxs9ezcUuS6LHEeEtWBS1jqISEZW2B56NlC4R5JhGNlnkuMPazGvH4/dkAHbKkZ7JhwusxlWcHY614lB2zlGjpmU7f06EFYzKysoJs/9K/x3XnAmOP8+rPGU9pVF+kuC+lfX+w+Te9vKWRlhRaavsMGb03ZcwbNr7LkvhfoP6K4HeXQcuStVRyKxB1TdnmeLLLc0Tz3rzKTspwvDSzb0k50G25s2XRN1Spu02Xscuunx0E3B3QJ7qgZd1iQ48b0OGPBun32NgjBLfiwSM6tDYfKNXns4/7Hl/e6/cLjL0Xp69+Lg5cHLg4cHHg4sDFgYsDNzhwgbFLLS4OXBy4OHBx4OLAxYGLAx/IgQuMPcD8lprOZZRdrvSb5T//N83bLqL9bnfK1H3XbXq763Z3Vr+3e2R33/its8B6KH/Txe3WamfL7kBpqej8vzsMz91e5842/df2yZvobNnq/L+7rk6eRcPyMJn04Hf3t/S6u3C8P3fjncvL0ZOM41vXxZdzXMmv63ZX17kT6BZv2xV4LsXVf7xomeBcIt/+V57JqvvbSRcvTr3T7i4b+j35Lm0rm8bTte228pyMZ2Rcq+yB8gy7M25lnc6s/JLVuZtw7TCadufVLpNkh/ssy/LqtLPl1+5CSw6n7sXr9K1+Gk8Pcsebro+Gfj/5cupTSzzrW9Ymb8ksP9DSWHJp5x4foXSAkgdelleVPHA9PVFOQRkLOufZUpsSlDxRhsH3aPIsHdm2g9C1yoq0E/Mcb8/a6s/7nrM9l/XiX9evjsWr7tnl7bWX1e0H3Pt1ycWBp+DABcYeEAPHkDNco19n1zbqyi9wkr1vOzMn6Pu2Wvu+MgxdX1DYgLCOu+dZdkt2NAXACqyG1vMjvW/Lds+NrWOMFR1iW7kBfXUdehtDAWhp6QF113W+oevbPp+z7lmKrlnHWoDbbeiVbojnS38Bqb4LxD1kXXAvMEab/wJR5TLIax2+731XcV80xpNojGcFj8BOQGZ5io7duh+gSEZ+D5wFFhYMJtfoWLDku3gigBpX8gmIReMG8AWlAemA3ymTBUfpWoE+vgnWtrSr/aMenJ3G1VkKJCT7BS4rsxMErj533QKzeOa6fY4reW85gXheeYUT+CULYw/ouyYbbEPGgsgAatcln0ouBHIqj7HAjqzWJgNf6a57O/Q4cN/9WwalPutDQc4KAKvbpXyIgpjpsw0Wal6pX+alHpXaUOp3qcNlNxy5qXFlM4N6iMoVKIWjZmDnKTrmzI5Ntcy8V99KYeHAeDLHv/yA71Zv0lNyWtDmOt81/nxAGzvOCdRpR9ezsA8Et+uSp+HABcYeEIXdISoRcxSKtipR4FxCTkvBVQcccwRq+ii0aCdT1Yg5W8Uq7ahRoFARVwXp1FKy9V8hPJWK3WfnicJ1ikUqGKiYqWKEikiq5s4Jul+pBFuGOUrf28XlpdAgZ6jgI9o4I1vz1YpxVBDnaoeMvlXOV2SP01YYT3FVtCimaQaseKjxqkWGXjtjOEEOUVkMs+dqBqmubWwqcnPyHL8aU4opuh4QU8QQnbZ7OzLEkTTaNw5n5/lN8UdFGzuWRD8q9wMWAruaT/jpWBM8VnzSeNVNMw7X4bNikj10zZEbC4ev2r12BDj9em/Hk6KUikC6v2CNR+415nbIKUSKbiUP3Kt/hWSNUdFBY5NhUJTSvR0QrW+ZCOMyZu99p2gsXuO7lwySorjkJgAqnUIHFG5FA52ySwk/0eVaWQtjUDxRZsL4fS5jhDbX0eGAIF67r0OwlWdRD8iuQPLTJ1AgwNqSD1SgW3ZE1gvgwgPX0GH3KYhLV9DnT9t46Tr8TR5o0C79LFtKN/DLnz60x558ry/j9ee+Ske43+/+axPNaMMXcnSt/tXnKyj77Bq6Y5cYnW5yYNzaaoKkP23KHrEZhU99R17aQyeeBpqNJQAcn/ED/a7TFr7jozbKYPuMFv36Hg/oAf3AQ7xvAoLW6oH5rjbwBJ3Ghk5yqaA0WWiPfPXTRBC9bMuJF35X5JX+KoJKVsC0Iq3qJ6bfdBtgU8Ge7ivMqkK+QrhexgqsKW7ccW6+x1d0419nI/qMXjwxFvwnczzDE201mSWnBXMBtCYgZefcp/3k8Bmqrj8Qfq5LfhEOXGDsAUEDUwKpKvcAh2NCFHoVnDkm4EjwBD44FmDEMRzOs3Qcj6KfwE/HuHA4il0CPkAep6KiMJChKnGHiismyYlybrINKhVzXipnowEQALBUmXZci0KPZqyAgppHQJzjSgQPfatsLHhqRx0i9wBzKqirgGxs3gOVqjyrNQNUmemW8eEU3cfZc3ZoVFXc8S2qXKtsLvgAEMBGxz2pyK4ivGrR6u44CkUVep9VVQYI8cosG4DEa1W+VVE2PqCr8z1VY7dM4l51rNAkIAgkjtUwq8e3QJTv8RyIRqMgTnYqdOO1wAMA421ZITIVhI2rMxHxE/D0HYePn64DroBT8vbZuMlM5WjVwMm3Q2vJ3XV0CvgEsFXNRrfjUNwHcCuaSpZOOgBOOmMQLfiEXjI0OXDsjzbJWG0f8hYkARF/Jgv0UV05YJaeOoqIXvqN3miziuEyKUAYOciY0AH3G4sTJXwneKu07iXIq5wvE6OyOB6ogA5kkx8dxC+vzjWVaRFkjdM46HN6qoq/3xxbBBCQD30gK7pITo6gwn+A1/Wq7esHSDK5oQ/sgy4XlOk+vWPLxqhfesRm6T/QSFfcb6JCZirV0z28Ui2ePNiX/vCE/dEzxW3xhC66v/dkSp4mGfRBJX5tAkleJkH6ZPtsCp98x0bd63uyBcz1Qbf1Sz58AnvVJz4AI3ju6BwnAjgdQWFqugL4sJWKj7Jnkze2qE9tq9LPn3nR8U4GcEqGCRnbIAt2RB6dgUt3y2o5fodPoyvxHbDCb35B/TZ90xUyNgYTTjIwYeQ36DvZoY1f9FnRURXk8YrPMh50GB9d0JfxqQRvkkqXrl18DwS365Kn4cAFxh4QhaDEiZjdcrwck6DIIQJGnAbHIlAIIAJbqXgOgaPXBvAAlMmiCAyOheA0BDPnbgF0AgvHauZpVgqACOacsPs5W46Z4+F0ABYggUMTrDhJAdMsF40CDjo5V7+bQQsMvge+VOLnhAEsWR/jFHhkYQRuwbyjMFqmEiDQ7JkRzldwcD3AxXHL8AEPXpxpQMc1nK9AJXvnpW18MwbAAgAEtvAQb2XDLK/4Awo6UxHfAADfARHO8xQ8jcexJmb7XoKEo3CAAFlH2Tag0D2yeYAU+gTynptxH5kaH/oEAdkBwABtwIYALQjIwuGnYCOoGQOg4x6BDZAEOARg/ZClzIz+gPGOUbJcBBQZJ7oAOtm7jtchE7okAAJQKnsbv4CJf3ShI7voInpkq+iHzASa9CdjBEwAlfRDthAICFDQBUCcfMkK4PG74OkPgNYvOQDhQBQQIPjisQwjfrvWMTT0DQAuO0WH9I9XADK5uRdPLW3hB4CBbrQACcYnOJOvttznO4CPvOkjfhsz3QN+6KQ2jLkskvMGyY/MZD4FfpkkNOEzO6GHZEb3Zatlqtg9W2GPbF8RTKDKUUPoNX73sXPjZON460gddkcOHdYNhMtUGz9+AU14YDwAnswOG5ThBCz5ArbeKRwmawCJ7/G+fgB7dNBvOsG/kBWeAaYmH8D6Lo3zFWg1TvpHr5rAADruoef0hxyMjT1ok3/ic4DTDuum2/gKENH5nhvzPd0GzF3LlsiOvWmLLgGceMS3odfY2b92TIrQ4Do6qV20AmD8C76bWNEh/ghvLyD2QGC7LnkqDlxg7AFxcL6cMPDEgZoJdtixgBEY40TN2gEyaXgzU6BC8HKuGDDFyXE6QJVZncDJAblOgAU+OFnvzXA5LUGCEwQwgDKHzXJ4Ag+HZaYogLsPPZxw4Evw4rSMgbM3I+fU0Kxfv6NXgDMTF4iBRbTK2ggO+i6gcciAgVm+5T8gwzjQK6sF1MmOVHmdsxQoOXWBDVjzEuABA8seggfQZ+wACx4BTrIOgpRnUQRSYFW7+MnZyv4AkOgUoNAhOMsuWYKRBRBogQNBRvAELjzHJNAIJrIYQCpwuktaC8aAR4FOQKIHnL+MCvkAQcAE3hojGgU9PBL4jQWwwsPoFljxja4IQq5RqRs/BWH8A8QA8bIUjuchOzxDZ2CMPniWx7M+gpzsA4ABCBgjHuIB+bumJUQ8AN7QSqayFzKGgr1MHZ2jz/hgCViATHcBATroXgFWpgMgsmwlK0yGgIsJhkCP9jKOL4GxQB17MAbZK0DK+MjNUio5ALHeGw9dlwGls+SuDXoKSLI9ATswhkY24T4gjC6ixTh7Psw1QBV9BQxNKIAVy8541MPs9BEIYjvkpU9ZR3pEBrKf+GYCBpCSh3vxxiSEjRinpTlgjF7R3cAcQCVLJBvEltkIWukggK8fsiITtt9h4y1BogEoMiGjK3QfT7UTSNEef4Zv5EYfZTw7j9G4HTiNVy2zkuEJxjyuQdfwUL/syJK5rBsbMG66zae4xn/8BLDQ4Ngr/KbPPStIvn4zYeCTvPg38uCP+K/O8WVjfIR76MEFxh4IaNclT8mBC4w9IBYZHVkAQc97Dk5g46QEL87EEgeAAZAASWbTAgFHJygCTVL8HK8AYvlEQOfMBUwzc0FMZowj5OBkXAQ0wEeAlJmRyRAwzDDRYXnPPZyVvgRxDhKwQRcQKFMQUOHcgUkzdGBGgONABQBZFyBTP+6z9AZ8lhnjTC0ZcPTGZlbsD3DDB8FbG559ESDQ3sxVQCo7IqgI4kCptmWYjItjxT/3AjnaFLw4c7/jE4eMl8aJdoAF74BWPBOsgVY87EFfwJUM0CxjYkZOdgKy7zhzwKqlTSoBYMnq4IUZt5cgiEbXej5LtgkowUvAT7AXiGQmycy1+vPMFnkDgsAaXZG5oFPaAoYFRZlFQd7yJB7LVhgbMEl+Ao2gnz5qj4x7bkd2AJ+Mj4wBfNkhIEMfgqu+BXQ8RTuwILBbGsPf9BlIEQz1YVkTX2WegF96iqd00n9tAgWCrPuAFLQLuMbjvsAYMOk5S7oBGKATiNImAOUzWQJjZAsA0is25b3+gA7jYQNAjUAO/AAT2qcjfpP5AZ4L8r4DhFuCBzxc49XD3+SGp9qlA4An/ZSZYWPkjs8AX1kg97ND8tEO+wTIyBbd+GhyBpSaeJCzTB/+uMeSJN7joXaNBbAH1oAX95Rp1xa+s2/80Y9x0TH+CdADWCyzAo2ACz+iLWBsNzDIDgNM+vQbgF72jC7TF5OiNquwf/6LLpvwANr0BijULtDOnvXp93Y9AmkyY2yNDDuIHk+NQ19kR+YmSMZlcsAHWVbWr2VteuA7mUs+i/44nBudQB27wY8mjmXHH3Dx1yUXBz6cA7/90Va8DyfleQkASARujhGokEJn8EBHO9fMzAQcwYDDFxB9do+HmDkmy15eHLpALwPCAQqGMhaCg760K9UO0Anavre0xcm6FkgSLAQ+gZmzdC3H6X5ZCs6ZA5Z98V9/gqYAAIgInIAZR2mWKRAak/bRatlDpobDE7D0B0RxtD4bm98s38hMeRm337QlG2S8sm+crPbM0Kkbnlmq4nDN/vEBnQAYYIF3AoSgBVzoSz9lJgUX35m1G4fgbiw9MI6GdqjhjVk/HlpaEUDIyr0Ckf/owUsOPcAILOpDUNEfmdt4IGgKAMYuYyOoeslw0BEAG2AiN7N6YMCY0SAIyUZZyiRjQQc4ky2kI/jrO32hk5zIw7g7jBqf6AaeaVsGECjFH4GaLAR+4EmbwLCgB3RZLvMez90HtAOa+C0I0w2AQEbH2AU9wY9cXQsoAyL6lmFCHyBKr8gL7XglQLvW84PAKeCH517AKbkL/pakjUu2UzvGpe+yjMYd6ANOgG2/kzOQ6D4AgKwE5EAMOozXuACjnl3qmSWABSD1WxsLyAiA0TdwYALDZgANGSafgTxA0X3kYhJCF4B4WS2/03l8Q5vsGprpKDujP/SETgKQgAYdB/YsXZrI0Ef9AvKALD3BK/KgN+gBeIB/oBeQ8/Kf3E1SZHuBW/cCTyY0dByA7QF6IJNcTCgs2+JNKwDsB9/R4E/f+GNs+AxA0XFjxjPX8xnsvskfOwr4kTewxXY8Z+h+4Awfyq42wUE73TQBkA03CeGfAN+eS/QYAp4bKz7ySeRIHgAvveITjOF6XRz4LBy4wNgDkmobfJfulukcTjvDKgfQdm33nNf4vLPGyiU0Q+9ZC59rZ51b2+z3OZxm/23v33IUt9qIhi1jsGUOet+DuW21BxplNbofgJDhEuj17bq2z7fb0jjQ46/t/j1/Fk/bth8Pymr53j2djSZQCSjxWzuC+PKzkgTRWNajZUvf+66yBvHH78lKYOt33xWQBBSZHuAOQK2t+OVz425nnv+rH8YYQNhSDHhpLOj3vt1i6LCsDWg1dxJc//3vf38DkL7b9tMPtFQqYOXt9607ts8Reb/6nd4ln+TRkpj2tRdv0ZU+126yN+6WB5f/8cN3pw5mA/63QzSdSYf2Hn0nb7wFAluGdF/0NjFo2c41aKtMi/Gl8wAsnfOb8cUT/Zy+QPu+S+auqUSLPqMtW0CT710vC4pmepX99iB6styNNNlaS5g+ZxvtwkwufsOL6KXfvjNu91TexffxWZ/tXtWHv3acbpmWdLLNAe7ze/JHC6/HLHMAACAASURBVLvVbuBXP+18xQNg0G8mRe5rB6/f0K3fSs2sj43u+iK3eN8E4AEXf11yceDDOfDb77///scChg+n6AkJKNDndPzP6W+AWOe8YGOdR448ALDAq3tq5wRxfb/tBcKSYTQWSOov0LDBo2v7bYHZAr5+5yD3nL4CfO0EoBZQFWDPtpdvAYkFo6uTCzQbV99tUF9QcUunF/B1f/wvYC/Pz6SxJVoPW8tMyHZsH8lk1Xfl5PsNpOlPQGL7D9S6p+vizQLwQOcC2sDESXtgsvGeupqctJnsV57b//JxdSh9iMZA5ZYYqE5Xtd7S+Vv6GR+SeQAy2a3eoGPB9cn7wFygIn3sf/JZe7pnZ9F+TpSWh6e9xfdAW/q2/bom3i9/80PdE7hccBiY3nFuH9ETT2u/7wN9O6Z0dHWgNruva9aXdE2T2Wgz9rXp9DddX9s+ge/203VNRtbX1dcThpOLpIsDNzlwPTN2KcbFgTsc2MBV8NqZ/8XAiwMXBy4OXBy4OPAzHLjA2M9w77r3l+BAWYzNhOzS1y/BhGuQFwcuDlwcuDjwZhy4wNibsfb1Gm5JcwHALl/sUkNLK7uUESW73LDLWLsk8XpUf52WdgnvXHL+OqN8u5Hs0lL8u7UUHwWXPr6dLK6WLw58JAfypWjYR0SWpjN23XqkokcSaudcbv/IMf6vfV9g7H/l3DveR9FkZ3rglnJ6WLZncvpPiXsweZ9ViVT3l+XZY1Z68Pcdh3R19QtxgH6tQ02P2/GKFR6ep7P00gPst/T3F2LZNdSLA1+OAz3b13OFBtimpd2Isc/JumafK+151doI0MWsfQb0szHwAmOfRGJ2cXmAXCmCji+x08mOOtvxbfm3ZfweGLMVXdkDOyDVOLNtfs8O/CTsuMj8RBwoMwZwKX/gs9IEnbFpKHYSKregRIZyL5/ZqX4i0VykXhx4Nw6UVGDrbTCR4eIHxC3AShmmQFobWZSI8X0bhMS9Do13rXvb7XxrRejdBviTHV1g7CcZ+B63N6PQl3o8ak0pnliQU9NLLaGqgS9Nu6vI9nC1tdTHsoVcBoIhVKZgl5DaqZQBnDsl2zG2u6J2BlNbzWTMfHrovV1wlW+ovECznN3JWVp76chY2123ZQR2iWvfV0Ki3WLxpSVgbfouENBYzuXc/b7ZmWt2J1g7RU8elu3ZchPncl2HTMc/dHkfj85dcO3Q7LrG0f9ojOfL293RGh9212tt7nLC7pbb5cfk3Heb2dpdpIoEK3arVpSitDlPFefVnOoc2OjYnYmNKVqTxZan6PDsrq3vdiLu53OsOf/a1Ub9rzzi5TnGdDTdqr10aB8tOHV95Zb93toRvb+tPmULu1yz2ciVy7lUfNptvIo/u/Nzr012p66uTWWDXbM8j6aXxt698fts96TlfJwg+aEff7K7/OnSkuziabuP116ic/Uje0jW8eq0w1MW2fmuanifvvV9tt/98THf0vebMTqzR6vXK4/ta3m3tKZv6x8q77J2F121qY3KwyyfjVvdPjXtFC9Wl1OtPXXyxC/15dSOU7TbGBVaVpwY2FIM3Ekryiipkaeor7p8iq2r39iZxGg4d4K/R5z+2T4uMPazHHyH+zfoqbYte0DxSu06DQAYA6xUoG62QaG9ciwqwyt4yZgU8lS8UmFQCi9IqgWklhVlV5xRJk4xWcVKGZHCpQpPKsapCGYBhfErCKkwo+8sNTES2Q9FQNUmc1qAYpz6ks0DCNGp8r/ijQqOatsxKgp5qritYCmjVjxU+65Dm0K6xlJgZaxmThWSVYhTUU61wHKuikAaew4ZoFXQlfHjp/bUT3OMD37LHCoeqR3tuRdd2tMvx6F4qqKteKfAqAK1ivAqQJtDVCSYI8FvxX7NCo3F9QrD6qulOdc5KYBzUThV+Qx83OW8igWjSzFddOqD7PEWnY4BUnwWLbJR2sFHMjQGRWXpgJffW97GB/Rwjto2RvWgOMxmn713r9/0Y6zV0mrWql0vbeYcfVbBX8V9sndyBLpc65QBtdQUczVR8D3e0r+tlZV+BRTRW/2pjtFR7BQ9+NIYc85owYdm4gXhBT7JboPuCc7pmwx1f2SK7gXB1VxrKaYAuuDd2PGssjEnuCZvfZO31wLByoTspCD9LIjnIwJrO7mJVnKMH8ubAmx9tryMl9VBW7AQENSudjp/s8LY7qk0DjoCfdUu81tL1QGpBQyVyAgErA50nb6a9AUGAgZNPnzeenDJliyMzX2NpYkqGqN9J17GEM+047rqD5KpPnu+ye+tXDT++KjNJpVNGANFvg9EZWfxKf+WTq2OLVgtTC3obILauPCu8W5Y00d14dJB/9Hu++w1O8zHdm08QI8/Oq0+onjBthUSZgNOxjA+MchJDHSenSlyrri2o+PEgo4qU8RbbPLi+xUIVnDZSk88e4fw/GpdXGDs1Vj5dg0Fxvx3JAjHHxji8AA01akpJOVWwVrmzHdb3FJVbvf+4x//+AYEVAmnvI5AUnWccWrfH8CjMreq7rJxqoUzBs5HxXDHkTjqJYfOyLTlSBYZDsuf+lIdnZE4Cko2hGGizTEwnJ/3AKQlKhXU9e0EAb+jS5B2ph8wZzbleCJBVyVyv7mP4aHP7wCIyuT6AsaalZmNqcpuZgV44YUje8zIgCTgSEVxY1Pt3VEyqoGrhG/W5UBoYMvRNO4DKIEeR1AZg2rpnAQH4rQB9chUP1cZ3zEtZoEAc+d+Gp/K+RwT0Anocmp4rGq7+/WluriTFRoH/ju+CZ/x1ykJeGL5D6AlMyAH/zlKs0x8crqB/lU+1y+6jVE7+AH4qGCuhhq90Ib+ATlH/ZC3sQH4lsUFHXxwZBC9s/Ster/r/Mapk4WxcLRlUVTwd5oEQEZG6EKLcdFjNKFbpXoypxv4qDo9J8tJK7zLSQN2gCW9lVkzTkASKEUrXuOjqv9sh2zplGBJVwp+AoDfKuTLpszC6SK68cNYycf37Eq/Jhr0GoCnc8YpcPjNsUr4adLhFAp9GC8ZANoKB9M3kw6ZQvpprLKFeIo/eKFP1xg7PSt7azzJ0zFDxkr+bM8YTSDoEtr93rFkaDQ5cj2+AMAmCvQQ3/EWIGbPPuOJdtg2v+LUBycNmAChgZxUvQd82SR/gW/ODdWvtvDbSQyCbOetNglxmgPZAfn6Ixf3s0mBlv7qlw4ar7bYOn/FZsiKnvGH7M74tGmSIoA7uF4b7MGk1TjJJl/BDukz0K9fvpHuBF7JyukTeGvi6ki0QF4nNNBhJxU4yosumOTyG04ecL97jJfvyYdqk23js3HQRTZMF4zB4ygyP/SJbdAzx3ThM16Y5BgjXeQP0SdbxB/yOSYkbIQOOt3BvSafJrx0mPz1ayxAFbvnG0zW0Gsyzu/5ni/g65y6YIwm4/j6r3/969vkkj7pBy/pklMd0Mz3m9DiaUdT4QO66BFb9tIHH+koNraMR36j63hiQsp+FozxTSbnjsYL/JOpSaTfdgL7dpH5dVt+dTDWjCLn+7rk/rqt9cA9w5CN4PRKtzMSTlG2B0hgpD7/85///AbOkol7ZZY4XErvbELtcFqcBoDGMTJcvzMmhs2hc/KMpSriZiUctVezb8asbcbAwBzJJEsk+9QZmAALYOJ3QVvw5rgELE5RwOG4OQ30OVYHPV6Ck/Y4O8FT0GL0giIn4Lk59Ane7mPE6SEaBA1/nLVAiB/AmEDFUXEuAjwHKRA4hsXYjFtf+Gt8AiVnCGTqS0aNfNBlmQ1fOE/OVmDGf5lMPCAXwMJZlMALcArgeE9WnBKea08/xsHx7ZKYtjlE7TrWB6glH0fOeAGzxhIA5Ny1A+yaWaIRz1znyBn857C1AVgJhICrftEj8BmLQOga7eT8yc8RQWQGDHHWHY9Fl8hpi74CY4IYXQOcyIBMyB3oFiD8oUeQIzdA5G9/+9s3GQto+tGGSYLgx7EL+oKHgEtuAgRQIlgBEvhH1/FZYMC3Mit0BDDxrJpsrvf6ME524FqyA9IFZLyVFRUoycwY6SbA7ngn35GpoI+/7hOQ6BT9BKDZCPp6bhOgELg89wnIOEpL//jPNskNsN1MC1vXL8Apy+A6wMOf+4wTcCITYMU1wJ6ATf7si1wBSbrkvaAra6E//BS4gX5AGR/wWyYDiMcD+uC9ICiAsw9jdfQSGway2A9bxxMBuywcO9O+jAgwwiZcg/cmAWjWlkmRcQMKdJEOeZmk0A/jQjt68Qj9KvrjDd0ic7rDv6CR/jsqyWRSf/RI/45iE9zLstExAZ7OsTG2C6h0GgjfQ4boxFcy1R55d2av/9rGK/YIcLNt+gxc0h1yAAbxhv/hV1yHFrZpcoHnaMYXIJfOmtSUWSUHAI6sTRz0CfDzwexYP36nK/jDfmXh2RZZeXyFX/JMMWAldnTWsr6BTRNWv/lM1/hD4NBEjE8ia3QDhfpFL1nrs9UZeuY6KyD4QXbk66gw1wLkJhLiAxsWm/gF3wNjJm5iiPEC6XhUsoIsyMz4i1NlUdd/PiuKeFUwVtDv/2dgwLMKZukKdJU9oOgCP4MU6ARmjoKDpXwcsUDgOwGU0/PiiARNgdl3HBjnxpgYpBkhoxW8tG0GAxAAKhyWYM+BcQJmY4zCq6UmzoXDZigcE0chOHG4QIsgx0gAE32YvXG2DJ9xu999wFLOjPPr3ELfcVaMswOlBUuBS3B3b0FFcBdY00FgjzPiWM22tMlxm4niF3ApuOlDlsgMnoOQukc/0MBhCuj4wAnhI/o4WqDNuXwybmbr+Mk5CN74xakLtPrhzDgtAAJ93ScLwsH4Xv/+46f2tenFkcuEeU4QmAKazE4Feku+5CYQ4SsQrW9jFpTxBu0ACqcGeNEBQQAAlD2gC2j0mwDbjBU/BSFjCvySAR4BowIemQq6xs7JAwMCTdkc9At46OBktYl/wKJZrjHIegDKAhqQ7N6WpwRbwAEw8uJ0AT+OnV4DhvRZUMEfMjNW1wMG9JiMAQoAYZfZXdvEwjjxGB3AP9rwVl9sgs0BHa4zXrLRj4yFvgQpMhUoAFXAnb6xE/Zjydx/9mbihO/AApAkUBo3nXYdudA778vUtayEl4ArOQhq9EFWQsDUDj0mR3w2ZuAEX2RCnYcqqJMbkMK3FPjdz3ewKXpER+mvTKWAzE7pDdCrfSAKCCYHY2cXQIPxdJYr3posCdDAfpk3oERWWf/G5b9r6B5dx386hmb9Azv0wXX4L7MHOMrKAbT8F+DY0iAQQL9lWowLTfxgh6vjM3/DpwLBLdXrw5I/ngfmWwr0v6VPwEk2GmBtMiCTSbYOVOcX/LFRfk9/3tMPAAiQ9Z+fpqN8J37wD3yN64Ex4+Kv+FR+ghz4CJ/zy/QNwAHi8YYvY6sy6WjxOz/Ibvhu/ZjYsxv9sRt6Lp6QK9/Fb9DPztvFKzbG7wBRPYbA1t2LHhMp+gc8d55q8QwvgDG6Z7LP/+I9PSMzYErWtUkNmRqr7wNjJrv4JOssFrRUnN4BbujHUz607N+zx/pXB2MBMYZUAHl2Jjw7fXjKOeAp5eXwOEdKxlkBXoIA58wRCKaAB+fDsAQ7DlXaXIDmFAQRM3FBh5MUCDkYyluqnhEwdG0IFoITI2JQ7mM8LfUIBJypwGxmDnAIkECWewRRRsxxAWYMEWgwo+L4ZQsEA05SCp/DlFUQXPTvj/Ng5PrkBGXM9KkdTkOA4KiMHTA7nxnDI0tFAps+O2j5L3/5yzdnA4iYlXEogqcZnefmBB/Gj9/4ZOYumAqE6CYTWRLOD2/xUQAUIAQeDqUZNlnij0ybPgAC/DcWDtLvAgYASFZky+mUhdQ2B649TtfSDKfNWQsmZI8u7eib3gAgZpnaxBf3cXacpswgMGyZTD+csuDecoRAKGDSC/asL7zjZOkAp9wSHP7hFfkBcTJf5EJPAsUBRgAHH+kgHUMvx0oH6IwgaCJATwFw7QmO+hM8OGA00ieyk5Ule//pBr7qG9gAFgRHExh9lRnbB9TJCqCgZwIX3QNYtWn87gOKAGMAky2gmd4DT8AYWeGB9vUFiNBF9kqX6A45kDXwhz8mBuwBP4EfMtAeGQnYxuM6MkJjZ0XyWQAVGmWW/A+M0Ud2QX/80UVZRoGZPAMkdKHgbZz00fhkeYwHmHMN2dEdeirbjK9AtEwg/RKsgS/XuJYN+M5SGB1jw3yGtvBxn3PCI0GUDdINgJnctcuHAA6Cs8/0TraHvtERfAJCATLX0RU2QKcdXu579gGsmTzSTbzxh/89E2nyIND733NsbF32iAz0yZbwmP/psHXyp2vuoRPkwNehlb3Q73QEGMYzcuSv8N148JQey8oCL/SVLQOQwBOAxDb5DGBMNou+o4svM+mpf7aJZ9qlgz1rCySLBSaKfIP2TIRNHsgbzejic9FAZ3zmt8haPABs0JXOoA+IAsi0JaPmev7TmPw3Jtlx4zvBGNnpz+SGveEfGZCh8fFPPQPKln1/C4zxC3jMj8jI8fEAZjGTT+280meP8696NmVAzKB7qPHZGfAZ6GsmxgmZgXFsMjOUjHPv2Q7Ky/kxAjMJnwWCUsSU2qyMgTBWmSMvgIMRSvsDFWalHBGj9Z4D0IZZFYOTvVmgw0mZvbkfrYyTcQAwnAlHLcPUQcUCEKcLHHrPUXHcDFNANAv2m/S6oMKpoBvQ4EDNemR80GFmBqAIZBw0p8ERG/ceWQQo4ZVgByTKSJhZytYBVgItOtGCT/oQ/LXDmWnXPRwIOvDEi8PXLrr0C7AYv2AqsMseGJtAI1AIuvjIiaBJu2iSETIW/Qvogmc7wDjllkbIn1OV4SBnTp8Tdm9ZGe8FMDKgM2QITHPanJxAAJCis6UQ1+FHS7B4QgcEH2MBSPATiBQI6AxeWE4AlkwEZPEAZuDCZ7rEWQv09ALIFRAFM0uLZGwy4Vk8tAI4QIzP2pHJAbb0QQ4+46OAgD6yo+dAAR0QXIBJekC/BB7jI0fy5fRlgbQF0PZQv5m6gGt8lpUD3fgMxJXxwle8NgaTCTICSAUuL5MXgMh4BTHBnZzYmraBTWOkq8A02eGBRwfQLJD6DLgBC4An4GKCA1ALisBQy2hApmU6QVIApmeAjfvpqOAlCKOZnhqLNlwrwxGIY2/aZX9kSFYy4WhxP96iVzaRbAQ9wBOwozcCMzmxH20I5nSELgMk+EL3ABo2Wzbdd5YcyRFtZML+gSnLpUACGsmSvuAJu+RngBNBl4zagZeOkDEZGDf+A/jGBRjTR/rjvwkBGgAgNi5buxsovMcrmTH+Fphi020E4HfLEAKV+KJNtAIgfKKx9/ymcZlI8LUyzNql/4AvAMIvWQ5EPxABxLqGzzBevKDH9Ims+RB98A2AOZ1jRyZDfAq+AOLAN96xLf7WWPHRvfhMfuybTfMJPUvMr+EVwOke+kS/TKplrgEoPt0YvecnZP/5fH6P/aPHWNFYltt3dDbdMG6f0U+GdBQPtNGGA7GIHyBvdogf7Iae4wUfZGIvppXx3hW6z/DY1G9/LIL6DMjkovGpOEB9gBRBrEyo7zgZs7YepCwL8ZbE39o9dKu/dqH5jVEDSbIB6M9oW9o1lnYybVstHbeTreei1pxumZbvcha113X+99dv9b3ZhHa1CfCN2fXN6mu/3UtbFqP22iHXDir3+y3e+L2g47fTwfVd//XV2OLZjrUxnjJq91f3d+/uLNOHMaCtiYnfZa8EHcE64Jo80G4M5446beir4NCuNn1oOz1ND/quw63jQ3wzSZAdBWT16ToZKMCEbgm+TUJaOqut5JXsdqddQLFJbUu16E427dZz7ZYbAHr15c81tWWs8RGtvkeLa9wv0Af02g1rsoAHfm95tKwDMOI9MApIJScgzrVo1b4A7zM+NKlYXfc7vgIgxiYLgk6y06/f2KbfgG80+awNn/3Xfpl67Rmb69IZv7dbEt3JQttAhAlKtK2du994vAC8tXN8Qyu6TE6Bev0Cln6TATMmkw90VmLDmNCsP79p3yQX6PYdUFRfaCU37bgunel3YwXWZKnSM/2aSAG/2tM3erx8di9emBSYRLZT1H8vvpxetyM2XcBzNGjDNYC3SbE2jLvHV4zJ+PyuXwBrH7MwvnwDYEkGxpBPyl9ZlvYbvmk7/c03oBUv8dvfZ9xBubp2gbG3RAe/QNs5Zv8zogJqQYNBveXzg4+CsAU/aOSwZKFk4MxoO9WgmfuCiXNmVTDp+w3eJ8j6L4P77bc/N1T0fYAkwBKvAoQn//o+5xVAKZD63/vGENiorwVa8S/g0Zb3BSfR1v37vFVtdX0BI6fZ99ESmAz4bNvx3m8LmrcN9wsKshIenvYc0ZYjiMaVw/LmFi/22ujvnsbhf6AxOpNFG2VaUhEQZSU8ryeDFrgIVJ1jTwb1dYLmgtLJS/d1bXyMvwvk09foDbwGSnbMtdM9C+aiQ4CUMZHlkHWRnWziFdiMtpXv+gh99lodSp93Apd9NWHoma2V5S2ddl261Hvt61umxXNesjCWM29NGOOlfrKrwPPqzNrDyjadjxenb0ifWjmI5+leutzqRt+vHgbyGn/PqQGgO6b1J7d8xknjTupOW0qmC/DxKh+KhpX/LX3v3tX9nfSs7Da+NNFq8pN+XmDsFwAc1xBf5kBOIcNaAJajzJG9FR//FzC29+Scd1lzAcqZydpx9X4zVzkqvy2IW2B0ixcL8AK0t0Dgee860XWymyVyz9b/WcDSdQsodww5v/hwjimnue3sWPq+gLLXnUA0XUHr1pNavSpAmsm7X1YiYLq8iRen/E6wtkE8Ge29C4CSS2BMW/W9AVlGQHZBdsbfS8C7tre9W/w5g/iZtVx93b4CTwXD5dNLurV6cAbh9B3dMh/okJFxzwLeM/CfupN+rI2coHxl8ZLOJ4+1rVsAKHqiUXsAPboqfH1rwnjq0PJmwUZ9njyNX9nI+p3Tx5x+ZWk9fejaZ7xZsLn8iqZbPu3MgCeP1fPTprKfcyw7KVi7vqVn6UN6sBPL703cV96n36v/t4ozb93ulRl7aw5f7V8c+AIcKJjlrG8FnS8wzGsIFwcuDlwc+BAOXGDsQ9h+dXpx4HNx4AJjn0teF7UXBy4OfC4OvGppi8819O9TK/hs2vdMfe+yyabAa7XMQenXUrplFjw70rLYpo831Vq7t5a3bi1j9dzH0rNLNLs0EB3+v5Qub7nE79pGs6Uhu1laQjqXgBr/S0t1j+jIuVxxLwtzpuzvXf8IDdc1/82BX5XHxt1D8NlPz6h8bznlI/WnIswdsbR0PivNH8mvq++LA8/AgQuMvSCFzi4DRPZZG5efzynserff99kY1/b8S+289GxE97beHuDbZxN2nfwkvd8CUQGunhfZ7MY+j7Hr942v3zl05QKUMbArx+41W/Z35+Q+fLvPTt0Cpr57JCCcge97xtKDwLV7gbFncC1fgwY2wwbU77Nln17aPq+O0iN6/BFcsAOPrSpfUpFadmtH3mUbHyGRq8+LA/c5cIGxF3jE6W6mqZ0bu2MFyJEh6rDlzXQtQAlc9V3gKJDm9w64rY3tf7NoZ5bsfNj21k61tmOX7WvIe7BrO4Vc03Z6v6tFozaNelO7Y6xt8Y2hnWa7a2YfHN1M3D21PB/cvbXLadsIjJ0PCd/r5/r94sA9DtAtNYzUm1LfylZ8hTLVnXpWMKYMgB2OSgMoM6AWE9rZxx5NdW/s1+8XBy4OvB8HXrXo6/uR/fY9lZkxK1b5uPPZgCWOznKd4ngdIqtwom32dugADwpDKrKnporjKBTL5BhtpVaTSNFQW8PNWN2nKreiihUd3SVFlbArBKq4n8yUIosd6KvWjNmwIquKYiq2p1+F+Wz7r3p7GTm/KSip4J8jXrStLpISDwprApf6tPVbzSQAzXh9p7qyekQKaZp5G6/ifMZhFo4mNWg6Rkb9G4X6jM2YBQNFCBViVKlbsUtZBwUaVRtXawd/tK/yuHEppiqY+N1n/QOM2sQPwUcpAYUd1bQpSLb8qhCnSt36UKBQ3wqh2pZv+7eyFmol1Y8x60edtM5ZVJxS4VS8tI3f2Cu2qx/FJdEia6IPRTYVxVTgES+qDt7h5QtayUuRVHzzwlMVyQV8vFLd2m8KZrpvax0BC+Sv2K9rHGGioCM6yFvbdvUpVumlPTqtDTyw5Ox6fdrer2YQvleTSRvkpo6PMWuLjqINUFcfCb+1o0+TCsUmZWbYivsUp6U7vkejftQVcq9CmwC9WnXqIpGjvvVp3HhrTK4lW+/RYBwyPWSxE5h0HE/QhyZZXH3QKYVCASr0kIv3ikeacJANm9Ge+8lbf46koRuKYNJ1Yyd7Y7CTUFvGqB+63CHV7nW+H/3ULp01PuNgK8ZmzPohE7SwTe2QA76qBeU+/HWPnZn0Xx8K3+7JDGW1ZfD0R6baT6/wzXft0jMOfRkXGsjCePTjWv343Vj5riZnaNCuz+htRyJZN5FqKRdNdNS4q1HlO7Wu0OF+k7zqtuGB8fK32QiZ6WMz/NpS10s7eFdNrIoz0w08068x+L4VC223y1X/xspPob1D7rWNt1Xb147v+Cd045GXa9zvXrzDq2y092gkazR3GoVrk5f/fne9cVZTTR/GoH1tKMWDF5Ul0R47I2v3eV95B//9ZYf11aQZz/GtUhL4QU5bS87vrfr43+HpW4+t+mVb866JNz6xI//xqWRAK0s+VxsOnXSg+ml+a7du/t591ckzDn4CTZW1KdlRTTc6UCy4N6F/e0Rxv4frAf77PPoGMFTcVsTRbNMxFAxAFWdVfwV5Bu4AYZW8ORRVuwV9DlugpPQqcLtOdWoV1x3hAcRw1ioXU8S2iS9ZlFCVaPepfA1IMUpLh0BKxw6plg2gOA9PpXUGpjJ0BpYx+F+xUxW1VT9GL8NBnwAGHKokrQ8gx3UCoAKJKkGj3bEilB3YVDVZkEUnGgFV9wliqqA7aoVjY0ycGt45k61znDDPDgAAIABJREFUJd3fETwKsOKxNjjZfnOtcSvSCkDgS0AOgADW3LdAJyenerYK2YKmKuhApWrzeKQyOzk6bkalczQCLyrJoxGwFtBUBweEVaAGSNSQUpVaEOKkVT5Hqwr7nI+q5njksGL85PDJx6tn7qIPPR1YrH3V1Y1J0KU3xsbJoOmWwwS6VfhGBz0xYXCuIVAH6AEiwL/+0UMfTQzopva93KPCtorWeGuiQZYCkfvpgLGqqK3GlzEYr8kKvcdHY1botOOlZGWASJklut6RUyYg9IZtAQNkbcLiVAIAXcV39sR+9EE++KtPFcPpq4kD+fltt9IbiyCLp4qRuhbwclyPmlJk46xC43H8FlsgMzap4jn+Vt0fP5xsgI/sGo0qhaMRHcYH1Kslhrd0SgFRcteXF/roUdXN2ae+gE1V1k0EAEfVztmiyvP8gQAI1ONdh5ezB5MkOqyfgFYZcfqE//jE9ugN+dJXYNqkEUj0PT9iosLmATs+TiV1vGPjji6itwItvfOeLJ3gge+qttMpkw/6BMh0fNIWUPabiv94DvCxY3rAd6iKb2LJP9Bbto8n9Md36FHU17jSe2Nl92waHwBeto3H9FAWX1V78sAHuspv8R14TW6qvyvWqy1A35jZHdnKfPLJJjL8id9lR42DTTqqi62IAR17BtjSNXxykoK+TI7pAfBinOTBl9AR/N4VAEDEmZwAWUc78aVO0qCffDEdpefs1+QQXdpGk/GTJXsyfrLmD9it/hz9xgboMvrZmckR/gB5eMQ/Bz7zS3wSufIrrmOXnUmM/kAT32lixKa0jy9owBd+yPd+79goPoYc0OV3tBkPGeOb2Ikn7Myk1u9ir0dmjM/LZzrFL9MHbZObmOXFd3Y02AXGHgA6n+ESmR0giTHIJnDmBE3hKCcHwPlskUoOECCisJyLbA9HxrFxOoxTIGDg2nZNVaTP5zrcwzEJLgILZ86YBSMKzhgBMsGGQXLe2mXIgNCCsQyIw6DMnIZ2HNnh+BhBR6aAkTM6RgrkARKcJ3DXQdcChPY6p49zzAlyyoIz5+rYDoAVHYKM/8CYI2/0yVEzJEG+40Y4SkGYEXFSgoksk3GjgaG6hwzwgFOVieRsBM1mm/2XMZTxEsA4b1lAwQXQEFTQIxCbheXoBCzjARqMWSDZ2SwHSM4ya/iA/5yPwBwIltkgk3RHNtBrl47J1/Vk3CHUgIjxAwMydAK5e9G0s+qqlQcAOEDjorPGwoEaF756zgm9+I6vQLHg73pOlU4KskA0/gNjxggE0nO/ewGKaNaWAEZ38QnokDkScJzDyBGSN34LZiYOZrsyQzKOAp9gbmyArXZlF4FHstQmHQQ+OpSdk+aM6amxsyUOueKlZUP9BgwBHwI/WwQCADp6gM9VOxd8XS97CuiTIb2U8aLT9B9t2taGoCFAACv+zNDpkABNL90nAAKpxkq3gDi6xs7IED2CEJ1xnJjMFP7RM7Yia81OAD3gSgAWqPGBTbkGGFiAwm+4psPs2QrALVBqw3u0yboBW9rUHvnTX3oBGAPg9AKY0Yb+8J1Pcaag/3wRfQDoyEMGhz/Aa75wa/aV6TIWYJ0u0XU2S1fIEIhxtBS9BADQxn8ATca5NuM+4AnP6YgAzYeREb9sfGwHH+iPtti79tiFiRz5kCt66DL/AMzRRz6WTeMBEAJ8At1kCxzTd/pB1wFn/gnQ4m/prc/ANf3z19mw6GXDQEgZquIf3TLxIA+y4oPopQwk/miTvy4BYNz4xCfTO3Sa4IhFACT/i5/Gz68aL8DiHjqL33SbLrM3slse0wdy0zbZGhe/EKiN7grMmkgbP4DnOi996ocv4//Qwb4AYjFLW/oFNskBf8kAffRCm8Ak4OZ3tkQn6Slbwi+8pN/0kW3z/+SCLjzSBtk/6yMFi38+NDPWUtwzMmqXCYENMzUBj6JxNgIMIxFEKawAbHkA6OIsGB6nyylxxFLKggqFM2OhmLIBrmNAHDGwJkg0y6dQHAW0b2YgoAqA2gMI9WfGIeBwdIKbGTdHwTAFFcq/DhttaEKL8VBygIsDEnxb7tSvPgNoshp+Y+QCNEfGKNAr2DMAtDAmhiHoyCJ1kDXj4vAAE04CwHGt9hkmg+RwGA5H5TeOnhzKQDmjknPCc9+j26zaeW4+cy4ChAyjV8+S5Vg4Qg6OgwBUOsqGkwOM/eEf3nLkeMfYOyQZABAE8EE2oExkM3f9G7NjevDGi0M30+WAjAtvtjI2GoEdusR5kLnxCS7oRDMe0hu8p4vnkSzGZ1YOIPgDgjg5QQytgj0whF76a8YN0JGv4FObQA3wRi8AFkGLrOm62apgp29ycC/HSI9cQ74CFjsRHPUj4NNZgQlP6RhaAQI6LrCwAY6VvDlnOk0n6BKwBBzoA+hzP3ngoXEaG1rRFRhr2QVAwnOgUlYBj8mWjOkIYCrgooNMBVkBbcEFm8Jz8scj8sMTQIqMBD0TI23gBccvu4ROv7FHmSsTBnSyKTTJXpAJfrMrgYpeG5cJBjBhPAI03aJLgqh+gAkzfwCKDp/PV/rMvviYJiV8DPAj04OfABagSEfol8mbvgRStOE3UEhm7sVrNmhSYJwdDt5B7OyNfnbmJ91aMGbcJlLkro3AbQCQruiTvptYGS85A8iCa1mkNg2h1TjYGoDFz9F5PBVLZH0AazwH/mUg6Rafg07+Ez/5HLoQMEJzB2HzZ/wVHWA7fJxXy698toyi69gKGQOl/H/nsdIlYIw8+Xt2AECQX0tqbbbqGVxZJbpAt+k8/8C/0XF8Bk5lr7TBZtwPTPGrZENXA0X8o/EDv3QL/53xaMzeizkm2fSEH9DWnpCAV/pDM7vXL7BIzk1KydZ9/Jzr2RJAznbZngmH3wEqOoe/wL0JGH0kN/rgnmKfCRme8pvo0UfL5HwyG6M7svpN1Pko13cA+/oD9z4jxjgTUR8OxjbT8EwM6+F9AbtZGiMXXDgLDoFimcEwbLMHym3G7/kThkBBOReBoDQuR2YZUJaFIppZWTYwG3AP4wiMNcvm8D1DI2vBqQiMlJXTo8iCn1kvo2XMggLj5cQ4q5yYMfX8lyAoe8HZCwACCMfC2MymBCbvOQXjAxbMUoBOQA9PXAMoCM76BiZkDmXC8IaDkmXj8BlK4BFIMHbj7aBt7Qt4AKlAaZaD15x3z8mhA984HWPi3AAfThZgJSuZwFLSJxhDp9khp5+ukYfALRvAWZjFcQpkpD9BjUMjH85Wm5yta/SLbgGVrDhPfKUn2jSbdI2xk4egQR7kskuNLV2TLScDCMrAAMeACfkA3MaIzl3iRA9nBYzpSwZRcBMsXE9e6AeYBAbLmfqx3GjsZSRkrThe99JH+mVGLwugP+DabzI2goyx0VMB2X341uHtMp1kD4xZxjVetNFbfNOe5WLBEDCUFUIfwGC8+qYbggwZC9TGZ0kDYOh397FFMiq4lZ1mc3jIbtieoA4skylbAZYEoJ7R0hbdo3eAoAAVgCU/9qEtwMUExhgAFIFNYNEu3S9bxxcYk2cxgSPj1JfAKIgCdAAtvgCyAClwwebYiwkCG5LhMY6W0AU59wEJwFTA3PjzG8bKV7BJ/MMveioQk61rgVKZC7qMJvKX/WJXbJrcyYcPQzuZAjFkb2IJXPA1+MWP8B3a8j09FwDL8OOJ8fKNeADoAX30EjhlN3SDnNGHX2XK8Reg7dmiMt0mDcbHLvWHZ/jopW9+RZ/8gXuBKTwRrI2Jr6GjfAkfyNaAdjKja/x2WRY08ju+By68J0PX8N/8LWDPb+GFNtkHnQEy2DQ74/PoUj4m/vSfHQMVgWm25qVNtgGMuR9AJh/2TE/8Jm7gA79MrmSmPTS1TEuG5J6d8QPAY8vl9GInemIFn8iHG0sHrEeX301+jI8t4R/7yIfjr8+Ao+wi2r3c4zN9oz/8Cv4A/QC1uEInyYjMxA1+TyzCW2DMSxsmWNqgB+IWgCZLiV6+Xizgy/OZJwB6ps9PAcZiyDNtu07R0NTzGJSVcDu7r1kSEMCJ9XkPW26HH4XlfDjTHihuNiQwN8OgfDnVykpwdBy9/n0H9DBQxsnx9DBp/WuPc/eyDLnLlGhjDAIIw0MLZ2m8rtUWhwAwmXnrD7AQADhKs6LkZLbrN4FV367hFCi+NrStD44TWGFkDAb4wLMe/iwLgEeu1wYaBd6AUc844Y92chr6YXTAhWzVbt/vGTl80JdMJeBkHOsABRcAmjNzv0wdfuOFdvHCMrDZJMMu48Qx+52zMh5taFs7HJ9r3YfXAhww6/mGDlEue6ddYIucvYAAGT+0cJT4AAgI7MZ9PjNG1mbG+AL4cFJALP1AB2Aia4V3ghRnKqDQJwBKsNam4NL3gBi5caz0wnXuxVN0ogVYInP90AsgxsRBAHCNoIMXf/3rX789+wFokS2wicfo5GTNkC2vyqqhV8D2vewg25MtNeEA7Oga544eQZoD7wHvHD3Z0k30CoraRq/ALmAArMAxmvBZlgutnLgx68Os3jKu38hWACAPWQ6bNchVYEMT/bV8x45krvDR8o/rtWXCJoACgbItALG+tWuc9JJ9sGmgAc/YgnbQgydABVAGsOCPoCtLQK7GGxjzHt2WunoAH18FLdkkgImuGV9tARbkQo6WlWX/gBNZFkCEj9EXOumqdvGKrgPiMmj8Gh0I/EQPmQBJLbvhkckVOoAB1wNDgCXbaDMSmmU9BGrfey1QwD99Azh4jW8COBtkDzIx9AzP0Q+04CVbANJMFHz2n12QCUBl0kFu9AUvtYHfwA8ZAS94QfZ4Rj/QKeNOTwEOwAIvABnjBCbIiY8E8ABWviof1MSQrvsD8o2lh9QBafygE3Qe0GDvxsFP0T90sBFgRl/4SPf5Dt/jL7mSBeBrMgLo0wP2Z0KDT+tbjBvQRB9/InYYD/kHivkD+obess2ANFBrgsI2ZfrYuombibwXQEgPtG/CAFDhGX6zAyC2yRTwzrexA3SW2Gg5F8i3PA1oo4cMkxUd78zUZwJet2h5CjD2TCAsJhHqOdsOmC3KPpcJAlILMF2jrVt1w1y/9cfWibnebEAGTBu9Kuboc7wrk5dho7/dQ11TG13b/dFcyrzvd6l2Z3G1U19nHbY+x79bPK3PW+n6nFLgcnlpXPGz4LsPZ/ot+bTbxixcAOcsBMU1Tu013p43ind9TkYFvRzRbhRY4zr5mNxdY7y1v/fgWbLf66NtebwyXtkml1MH43HyjO7o0Lb3u0Sx8s4W+h8t0dmEo98rxfKS84sHyXFtKN71W3Qkd7TvDq8FIfprjCuD+NK9m0Uqe9pSlWvTu/pZvjWBEBgEG8G15ZVTz+NLsj3H2efu6xGC/ruvV9fu6sHypu+TfX2urjWODf47Vt+7r91p3bv+Ymnt3mS1PrOxu77lWPqlLX0IxICxe7tv7TB5pCt+W71N1udqSnKPD7X/kv/qejS0WQgINZmojbXz9T/5hybo8aNJoL6Bm9M3p1fG0G/6BpwAdJNAS43aaZmypTkT3NP/ZbdnLNnYED/j8foE8tjMY7zNv+5keX3yyi7dyn5qc+1xdSvennGqNlcn8k3rjxvr+gm8SndXlzYmvOSTnuH7DwVjz8CAi4avywGzI07HzM8ylIwIYz1B3tflwDWy1+RAgYLTBzAACsszsqNlbV6zv6/SlknRTmAFUhmyynI8wzjJVIbcUpzlSI9IBCxOwPea9AIYQIpMr2X0lohbIZH5t+QtU1TZlbek5zXH9h5tNekIfAVA36Pv1+7jAmOvzdGrvafhQDPLZtfN1jf7+DTEXoQ8PQcEZxkMr82K+PwZnkn5KAZnh/o3EeqRjK1X9VG01a+gbvJmGROwBrDL/G7m/bXp3Oyn5b4eY9EPPyVT5nvgzDKyTNsFxv5fChcYe22NvNq7OPAGHLi1RNEM6g26+26T5xKRi2999950fdb+ku17LkHsknb9X0Dsvga1bNdjEy1BPROoIM+Wh3dp7a0zLS2h42LLeLs8vo+w7GMS97n+a1xxgbFfQ87XKC8OvBoHcrrr3G9992odfvGGBCyZDMvPNlC8ddD84uy8hndx4FNy4AJjn1JsF9EXBz6eA5ute6bMwMdz5sco4IQt33iQ3o7KC4z9GP+uqy8OfAUOXGDsK0jxB8bQjqt2vhRQ2521u9BKMe+Sxu4s2ucQzvO82hniuRT3tAOmfs4dQV3fTs2eY9ndTXvvXt+Ot70HS3anWg8lt/Pl3J2jvZ55iN7S/Qs0zl2XLQO0u2p3cVUWJJ7JfpSe3x1ALSmsDHZXoD6iu/Z7dsyYPXsRD1Zm7dzZJcTkXyHLdnvWTkuOqVQ7tNpl5XulEOzqtF1c0UO1hNBDB1zXOM6HhnfHYv3srrLG2e6l3e21Sy+7u1A78Tc93e/i2/Ydv13XPcvjdOPcqVe78aY2W7ry2U5XfFGrz5Z/ZTz2WJbNIDY+/eGd3cZbhHLNepeAbtG6AG53uHXt6SLWjtOPfMHu+ktPd9fm7jTc3WHZ3O4KXVkli/i4Y8ru6cPutj3Hmo2vLNqNVnHMtf0dU3q5S2dr2+eSXn0vr1ZmS/8t/q+s148tT9Od6Gh8+yxo7exYbulAMt7fVlar13i8422XYXS4Nv3e9hpH9pt8l0cnHWfMWP3c36Jvd88m0+VBerT8TR/WB6zOLt365y89U+d7ZVLYqp3+Z6xbfdtx1V68uaWXL9np0rh6HL/Tj5XdWz7r9wPw4eFLrwf4H2AVJbTTpirTt4J4gneNlwcxM17vF/xs8N6Hy0/jcT/QkJHnWHyXcq5j8nsVi9s1mJP1WzS2Bdh/9wf6Omx3wck6zPo8t5gHUmNlQSIH0O7F+nF9RpcR5WD874Bd1xhrDjBAsAAy3jSm6N3/jTNer/OM59GRUzud/9Kew4p3BbbGW+kM/NS3mkdq5igQ2SHQbXmPd8l0g/yC4dqqnt3KFc0LPOP3AuVkQj+63j0B1fgV8NzdgdHYNcku4HwCyWSZnOonvc9hqg2kvhBgqh4XQFY1bnWhvHpgfkFJPEoPs63oWJtKRo15gcQJ3FYHszXXLOjpHu2mj/EjPq1+xbOuX6C1pRA26NdONptOJhvtb6BZwJGNrl2d9hK9TRZ2QrPBOp4lL2PPDtYvxJ8FDE1c3FM5kPVn9XMLDEXf9rFySE4n4NF/Ba79Fv0F73gSv07As0F+n2/LxySv9Rl+yw52TOngApBTl6J/QdHa8drk6vRJj/uLA6vD+Yh07gRaa6fR3gR5eZwdqlWmtiIe82WK7lYSYwHxgqzVzcaZ/9+JwCnr5U32nv9Y3T/1ffX3JVt/IOR/yCUXGHuA7R2qKmAqIih4qC8EZPlsO7JZgiKACmHatq1WjAJ1ihOq/K5YpIJ8Cv65T8E+1/izlVohOwX1FKv0myrRMgYUViZF5WsFBW11VuBQEFNEtMJ/HI8jLxzmrQqxZ2kUZlRwU4E9Sqp6sQKftpo7VkkxQMUNFZdUrFLhQrW4FNt0BIbiiYocKgmRM1C8UfuqZhuPdlXcV8zSPYCUQo4clIKRCmQqNKggqD7dw4AUamzstrgrMqnAKd4oYKgoqLo73huTQrF4YVwAr91OCpwaN54ohKiYpSKk+vc9uQnwagYpLOk78gGObBMnLxkrO5YUetS+gqh4pHAip6N8AdpVXfcyMzQG47TDSRFDwEHxREHHeGV4FJQ0BkVUjUOhRGNQPFGhUQ4FfzvwXMFJu6XIH3+MCSBChxe+u55MFXrMAXNsvleR3XtHNmnHvfrHZzSiCX/pMJoUyuUAtYUfPivO6M/3ztT0PXrx2edmodo2Zm3ry+9kb4xoMTbFHs2evdfGTgQKHPSZ3dD/spqKQ7KnziNUlkS/7McLX2TC8BcdxoWv9IEe+R4NimOiTZHSwAT5qqzf+PSJNr9b8pSNq6Clz/RTAVY66Rq61GQrt+F6eqA0ATrwBX3aru+CIZ6wI9/Tn4oXK9CJfv8DFOTEj+jbRBDtxosm43L/BlPj9TuZ6MM48bw2A3TaMwbj0U5j056+8VB/7BpN/huXNo3L/4pMN1nCN7qvrwrANonEJ/353X34VSavyUJBVtv++KcKkPIjZY/zQQE8faEhnaMLTSKMj63675oKUPed67Z4t8944He8i470svpV2nGN8eGTPpOvz+2GJLvGs1nrbIg89ef6dkhWigfNe2SatgIk2mzCLSsViHGN93hHroFhvk17nReqHd/hb7zSb+AHPfpAm+87Wo5PVOS34sCBcv/xw//G0RiTawATjWwl8L8TrMYRLwOc2qiOH5qMRRuB7QDuTj7i62crN/Pbf/7zn2/VRD8binwAQ/3UJc1CKbdjQRy7Q8GBIgoq+AtWjp1Q/FEwUzkZ2KIojmdQiVhAcvacKtKCjjPXXCe4MAj3AmKCj4Au6Dt3zjEpKhMDB4zOvSplA2jAmGrYHC+61KAB/FQBB/wAJS9ZBktjjsfQX4eMc6qqM3eIKnDgGBZ9MsYOJtanczcLWAwEaFK9XO0bIAO9gpSgqXoy4OSYDrMoVa3RIuuhfo+q4cANnvi+4y4UOFQ523FDHS0CIOI13qvc3nlm/qsg3Rl9gp8jN1TEFsgBP8fm4Iu6PWRlXKpNq2yPl4AP4GrMgBbaHBlS6l3RRzLgRAOwHEAzROBWgAB01ZnCX0UZOQF88RJ48Fjlc8DatZ5tQhueGTPeAvaADJ7TC+MABOgLMAuMcnZ4bCaqGrUjgOgim/UbHXKdoIlu1bVl4gAJAQtwpy8qggPWQDEg5D3nSifJCq9NMgAeQFb1feMDyC0dqq0FvNFb1cZV2e5sSboLBOvHtfiGVhXqVdTOv+Ab+wCayAAPyLpZc8CpzITq5XSiw8BVTFdh23+2YSxod41gANzSdTaiwC/7NSECGPGCDABbIBCAAmKN0fFRwAQe0XMVxfGPDSV79ujYHdXYO4ic/eOXKv94qZI//QS06KLxCH4mMOSCT4EdfgH/9EEn6SKfobI82fMvaDNJU+WdzOmy79iRF73AbxMOdLBf7QZy2YTxsmGTrw5hZq9sAkDk6/gt7fAheAnAqzSPj8CxNgB9ekxH8dL1xqXyOXoBeWdC0umKpqKRnzCBQYPJEHujA/onP7pBp/HeZETgp7OADuBqzO5xKoTxaY/+oYEPJHf3sRntBQJMtPhFukg+9IH903P+CdjAS3JhR2j3n2zdxx/4zUkafJAK8mTJp/JpdM0JAWzPaQL0xHVo1Q+fQk/Jzb38PD+nH/2a9Jogkb9JNT/APoyRb6r0R8cVOX6Kb/Afr+gb3uGBtslD+/ojQ/SZsKOZnzR+PsZ1eIwP9JWfo0f0zX1k43s2w5+TBV3m34A6fpTeAtbskh3hFT1hM3QOTa4lG6c6OPpIjJO80Ac9EEf4RteyI+87ss74+VQ67T090y/Z8EF8knho8k3v+Ft6KD6iEy9d09FlZ+btp8DBG918gbEXGFsqVSaGMxDwCZSCCzicI6fHMIEMjhzAYJSUUBBwve8pEkch+LgXSOD8BDXXFqCAKs6As+FoOAyzU8bU+W3aBUQ4L8YjMAns+nA9w2LkDJKBuzal5SA98KygoerXAAunxpExYkezOKOOw0YTBwwwdVCv8QhenAGj42wYJMME3GTWBFGZMgEF3xzdxCC12eHcAgAHxlEIPrI9aON83C+QcDKCOUMDHPDDb5yRM88ACC/ZH/yXNicrQd4ZfxwI2r0AE05Fir2MZqcYoE0w59wEC9+jjSw4GvdyTDlG/AV4OJWyXhwr/SAPgJKz44wdYwKMCWrAFhDsPs4XjYI7R+Pl2A7f0S9BiCzol+OFjIVTwi98JVeZPLSSB8DCkQn8AJIjnwBGdOKZgEaGQJtxADEcIZ6Rmd8FZ7+7x3+0GIdJRsdECcIAnONHyIfM6RGedAxO4Iq88Bp4EcB3aRuddBzgAbg7gulcTskGgWM6xQlzvvSdDnK0jokhL4CYjqEZbYF74It+uJds8B/AMBa2RHbaoDcCgaCJDnwXhIHrjojp+CLAw70CMbkbh6BLbo5g8h16ABA7PQU6NigIad+xTMaGLr8DEIKIjAybJEO/k5O+6Y822RIa8UzABMjwEaghJzoss60/51CSBZugN+TGV9AL7fjesT0tl7sWGMQvdk2HgHu8wF/Zp/wX/UCbvgQ9Z1bSFzomYPJDxhsAB87wGX+AfICF/zQuAFEf9EfwBbjYHHroDB1nC/oEdrTP95nwydayL3LgD+gGuZaNW5rRQ2bGDBy4z4sNuBcw8T0Z4zX96gxKOkzn8ic+8/OudT9a+QpglT9CJzAXYPC546QARDZmUkZeXo50MnFj20AL2e75ucA7HRE7ADm+qWOqymjRK/Iw+TEWExy+km+j89k2HrERAJ9usxPfoRcf6K9JH/3jl/GWvvJT+jXJsApCt/0m1vDhgC2wxw8BZfwd8IUmMhWP6Bc9MU6fxUFjYnvapwtoAM58xm/ACj3uYRt8jTb0g3ZjM/kxBrrIp3YoOr9B7nzxZ0g2XWDsBTBWGpTBUWjKlbMFmAQHM25GyakydJknhmBJjFExYI6Rwgh6DIChM5wOdOZQXCO4UmqOlcNk5AIzB65t2QVB3IyVczNTEfw5Dc5Zu5xnhw8L/JSU4QNkAqo2OAGHR6OVcmub0nJunBGgxklw0sCA7wWJ1ubNeoxZ9kEa2L2cLxCnTal/hmSmJlhzGpwqHsnAcUbAmCwaEMjIOHH0cnL6sdzIeAQ0tDJcYAVwNQsjDwDJ9+gxdoAQ0AQg/S6godM1HKXgI3jhb44KUNY+J2LMHI3+fRagBSbXcxKBMcHBLI6T4GjQyHEKMnSG7LXF+XV4MR5xuNoHfLTJOZOV92jkXAQdzpasOGd6I7gAPBwWnTDr5qQ6IsuYgDPBjQMNMOE/HcFrTorucqpkaSkVIDFGfbnOrFKwJie8A/5lxsgTzWiniyYVArW+OEVJNTwNAAAgAElEQVTv0QAIGYf+9WXWzgnjIb06lynZlUPT2YTfexh6l0KZJucrM2Dyoi9ByQQFv53PB6wDfWyGDrAHQaCMFFpkAyzHc+rADOBDRq6hfwARXWCDbE4QbhkajT2HhGa6gV9m4pw+XSA3ugaA0s8mIWhEH7ukQ65Di3u8ZCdMotAN0AhCPqOH7xBY2QG66T9Zycrpn+3xMXSETrhP4AEKC9BsmH/BP8CVP2AreAU00H2ZBm3TVwHV2NFNH1qip+deMkz8CZ9Ah+ile0w6fIfvxopHAFfLRMA48E9udAm9JrF8AJpdxx7YtMw7ICxwk4+JFz2jr+TjdwGcz2lyzE+xB4GYHXi19AxIoo8u8kf8Lh/HJl0DmKKNzIzBd3SxJTc0sUXyQAM/AMSQJz4bKxDGf+FHy8ky8uyHL3KPcQIuaHWve4wbXcAcn0fHLQWSlT4CEMAY30p+7IPP0UYZW+Plg/DJygHe0wf8pev0BsBFvxf+iV3iCVDVIy7Aqz7wAVjVPl0BwvJl+MIH4gl/5B76i65APHnzBya34iRbQYd+8EE8wmdyMU46yO+xCzwCyt3Hl9NHMqPzfIs2msC5j76Jh/wLm8ZX+spv9fgPPd/nzN4osfXTzf72+++/f1um/AxpvJ8e7Q820IOIlhYoiSDOaXMQDIUDpdQCLXBSUKSEFAFYgt4pHKURKIA6DpshMFzLExyfNgQagZNiAk2CI0WXQWMkZoQAjKDIoNDFUBghx8mhcXICoSwUpQb8pIQFBcGDs/aeEwEcPZOkX+1zthwEh8vZCZSCupmO8TIEAcDMCHDkAMx4Pa/CCcpkod+D2dpnsMaOH2UQOD8gRN8ME08BBMHfTBJPGDkecZLa1w/gCPABJfgS0OJ4OBT9yxChDX/M9DhDWRw8MnaBVvDloM0ajY+R4p/2GT7HJwALmujyHvjp2RDBB3/QyWEALngnSHC6HDLHzsH63kwPz8jNOMgJH4EaQQmfBXvBkA5wNII6ncAzTp0jwxuOOmdJJoJB4M6YOV39Anjkph330VH6qG2OXoaIHuCNYA6ocrb4QO/oFdBCxgAuHaFTnB26ASx9m9kaPwAnw9oBvxyzYCejqS9yaANDz6C4n6PnZC0FCeTuA1A4U/rbcyO+p8cAAB3tQWTm7L2ltZb22JugwPbosgkA+iwrkQ3AI5MlIJAX/tNTjl92BmASQHuuxm9tIqEbPpOnCZTrjIuNuhc/ZSo7GFyWQXBAi3vwih7SRzYj+Mi+yVSwE7xnQ2jKPugKPQPC8JGtlm1m3y03WiaiM/SAHrMD4JWt0VkBid3wWe6nN/igX/rCt5AhAIgGPGXL7te3CSj6LefSAzqBHnaAVjIja/TwcXxdYILuCZiCKjDCv9H9lve0Qa7owj+8cr/+jJdOA2gAj8lXmTG8oXOASY8o0KX0g42zX+2yP/wFZPhJfbB9IIuN0n/gwGc6z5/z2XgnC8iO2D1doNt8E71kA3SCj0Bj2XqAD4hGK//tfv0Yv/EAXvwkOfFd6DFpxCPt8hX44gXwmLDgc4+7sJuOTAqM8aFoJWO2rz99ASZkSufxht7jGfBqssYW6Q5Z001+hK9lL/7cRyfxiB3hi8/0kh8GvPCS3fGpbNl39JAvN1kCpAFKANFvYiua8E3Wn27ydy1N0ktjNHY6KQ7guRffDPDRNZMN99IF4xY36LUxk5MJaM/B/WD4f/fLrwf4H2A5Qbebbc82rARFQLaHPjXJAHvINufgevf706YZhkBMMX3uoUjG0QOJ7RTrYUeZrHYluY6i6Ufw6uFiAUcmQ8AQ/DilHqqmvPrzDAEHjhaBQcDQJ2fjc8/1MOoyDWgQvPUP0AGmlN97dJnlec+Q0SJYMTj9c95oYRzGjF5BqGUltHDEwJn+LEdoX6ocbfrWLgO0NCOIcRqWY8yQ/CbrJmiYVeurB+0FcfwwJk4bDzhLjogj4CABHX0LUsCIIM4ZmrGiHU3uNy7BBM+9ZFwsgQEvvsNDgKclXfdy7H4nF3QbE77LWABxgB4nKkPIoQOcHBleyrQBS4CrYGk5Cs9kSAMJnDoQwzkbgyVfs1FghzPjRGUlOGAAUzveWw5GqwBrHOSKbzlgzpkM0QCIcLzoFjh9FnQBM+3oC9DQrvHIugEb+A6oACyAgt+apdJ/fEG7bBB+k4sscoFcYGIDHLVASW96OJke45XAjU58EdjojmsFSroBjOGtwI0PwBIZoxt9ZATMCdKAK0dvHNrXRsuUnjsy2ZFJopsCiXGRtSCPbiCu4EwfBAZj1KdgJSMl8OI7fUITPpI12Qh87pGdMla6LPgILD2LCpjiF13BQ4BDsBPYBTo2K5gDFfRFEKfHAUdBmt3iCX0mN1kHdkI3LIsDVj3jSPfxgG7R354vA17aQGIyA3jiN+DAJvKL9EhWRiBnnwAWuoFAfclqyQzTD5MV8sNLYFAf+GZi4DtyYTN4QHbkw479yQa5Dp1l2NGFx/jALkwMTUSAFLT6HUgjTxNkfMQDusBXsQvfyRYBh3QMiAQA8A4NAJJ2yJZOGRedJUd6wTf2Hu0mkMAMefBfJkEALproAn7wm2VkjQttJmzoxCe0mSBlSyaA/DY/gn90FE/JjSz05Ts6yQbpCjmYvJjsmTy7D79Nav0B8wCQCQpARFYAlWVvPMBz46AffDGQRhf1QWboY5fal2E0WfFfv2RhzPRde/SPDZIvf2cybfLIDxgb/eHf+FL+DvCk6/gBqIm3fJ4JIHm0uYQfwsdPsUz5B6qv13c5IEhhE8cjGPWQcTtc+qyRllnaMdTyC2VoZ0/vOSsG7ZqAmN/8dX5bfZxpVt/7LiVraaI+SrejaXfzLO1lFuqjawG87bclSn31HE8MCzS6Jv4YF/o5NMbcjiHXCCxm6WZMXvHHWAKrqaTr4/cC1M2M1G/0xIeyvdHU/T7vjp2yLwV49wWO408Pkzf+5Ne1tdfzNwuqk0NZ1vTD52TR7iLtmtkDloKhdmtLX+2u6yHfaG5JPZnd4lkTBzQu8NeGYJEuLW/02djjRfL3X1tbF0677TpDY7ugtqwLXShI7yYZvOA0fbfXAOiAg8yGwLu7rpJdE5XVhYBqfG4s8br6dS27+B4v2j23vI2f2dbaeLzvt4Bb19RmutJEbMuCpKu+c3/jyIekAzvp813PpTZB1Of6mHYrZltoXf/l+sbdRMLveFOb2gO8BTvXxmv3NpFMDoIhINGEM3rRSR+0A9j0LBh9r81ojQdNVOMBHtGLdha6N95qH8j2X8Aui7/XoqVdn8Yan9NrYzHuJiT8lqDe7lBty7DJGAJKgJH+9dsYTDqNvWeGk7E+vEd/k3B8aBdjOqkvYN7ndkS7F1+B2Ha+5vuB9fw/2wCEAC80oQ0P8UBf7TDUHjrd534TCv3JbOIPoIbWZIlG42lXL/r2jEy0mPAZN9n3OIf7/dbuSZNeYNE4XFfJmuwvOeCz79znvb+eFzbxQqsMqf/6xc92SDdx07fx+b4Yc4GxLwLyFqzkjHZZt6B6ftfnBQgnaKjtU1kCJLeWjxc/Lz29v8X2aNh2z3b2vgU/0RCg6Lpb/dWmAGp234499zIsSzeM0Sy89PGCU20vXQt8bvEiGuKjz3vdLd4XGJfnJ7+/x5uTv/Wxstj24lv/l5/R4DcOUwaMMzUDLXDueBYsBYRvyftWX2e/J72rrwGEl3Qp/Th1pvuW7ycvT326pUddI1vQ0qPs5UvyXP2+NY5ben/Lhve65XV6ubSe9xdQzmtWN09+7kTO+yZd0XHysbZv2cX2e/Z58i3AsjZwa2zdF207sbs1zlNXd8KyPLzlB5c3O/E574s36fg5hngaIH7Jl56833aAjvPBbz5Ntk5mSiYYSMkOTt+0/D9187SdnezeiiVNWvJttd19gI3smmyoLPZOVptMnbrcao9MnHYqQu36dDBalk/ace/pZ1d2qxfr26PbtTvJ+x5MWN6tzqzv24TA6dPdfyYynhWWXMuUzyqZT05XM/SccTPc03F+FkN5D3Hg2c6me2bkPfp+1j7wIyBQBuJZab3o+tockGkCxmR3LPFapvvIF1DEn1rW8wiEzJZl0n2W7CX6ZMyMxxIhu+oh957p/Mhx/ap9X2DsV5X8G4+7WdtmhcqaNNNtmeKNSfk0zbc85b+s2GdIrb81czsyzAx3l5Lfut+r/YsDJwdaSt3JwUdyqSX1Hg8oI/WIncjC8zE9DtOy/jUB/DiJXmDs43j/5Xs+l0p2SbG0/pne//JM+c4AdzlvgeuvzpNdYvtIfSlzuQEr2q4M79fX0peWO88l5fV7bzmh+t5S9D07abJ8Xnfvvq8v5Y8b4QXGPo73V88XBy4OfCIOnJtXykgYwgXGPpEgX5nUNgX1XFbPbL30fOMrd38190U4cIGxLyLIaxgXBy4OvC0H7NKqjIydXJ7NsQml3dBv2/vV+rNyoI0ClvxknNqZCZy1u/BZab/oeh4OXGDsBVkwKjNffx52bGminSQedHSNOiecsocnGWVbiNsSvFuMzZjslOuh5HaplMpu23vb7nfreCnptqNXWqDdKn7Xbjt89lmtdq64Bz2bbne//rqmWV07eHyOvq7rc7tYtnxHv1UOBHv111jb3dJ3u3Nn6dpnhEqpa2vpast+5RS6rnaWN/VTWYd2A+0D89Hqvl2K6kHZnG4q0+doir/a3l1ELTk2g24nmz66tx1WbXwwpi31QQc919EhypWAuMW/tniXsenZvOrQtZnC/+TV9vr0JplGT5/LDm3ph722+6uFF09r37W3lm5Om6jNff4l28sGenYH75a37fjSd8/h4V3fZwPR0fJ5bSSvXcrxmzpM6k2p+aQGkpMmOspp9b7yFltaIj76ToCu3Ec2lPxXnvFu6xmmW5Wf2J1r8d59u9ssPjSu9Pf0P/ERDbuTLj1KV8+dcLvD89y1tzv7svm103OnYTSubzlddL4QL9OFvWb9Qnzvut0FmP0uD+u/cSSX/EY86nmr/AR66YcCp4o3q5+lRpyaZdrazSc963XuSKyvbGx3Cbq2sjTtaF1f6p7Gk//ajF193dr16brVhXxiz2vmX2s/np7+P92svUqP7NhXv7XT38bX9C++Lc+Lc5URajwbF3wXrfX3lsvFrwXnLjD2AidzHLY4KxJo94zCjIpFKhKpMKYKwRyrAnoctMKCitYpyKgAqoJ3qjAremcmrVaS4yr8aVOByw6XVeVaW44PAqgUOlVkT4FIxSYV8Ot8tpRee4r8qbsiSHMGiiGiAS2K5SkM2e4agUPtHO0o3ljlcjtwFPFTdqLjmRT8U6TR/XgBRHICatkYj1o1CqQ6jUAB2Yw9pVcAUOBSFNFvCvXp2+928Khxg5fq4yjmaEeQIq2yD+5RINA4GBMZ6F+hTOUNVGlWswgflchQxBJY4USAYkUf7XryUj8HD/HW92ivho3fOUzjd3oCYK1NPNVOhl5tIHJQwDKgYOu7AqEKeqJZMVj0aFN1axX//U72CtJql8zQ6XvH+RiH4podaO037dIB9/ke7XQPn7RDzvrj6DnKgm1BBb1OXVCvDG34XqVtMsZjJz94Oa9T/R/t6E9tHnzgzFT5R4dx+E7hR3xWasJkRKFHelYtIb9pq5pSikHSTbrsOvquvVsPCQMXeKZQsYK71Ro7gzl+KBCsT47cZ/3YTeZ7RTrxz6SI3qT7eOI9Gr3HD/wK5PrfxMT99E7b2mU3bMC4FOB0LRtXk4meLKAIbOHt1oNjK3icrQaEC1QF+61Tlv71kHU1mHJZgfUCUeC+iWTH5TRBLEi5vnpiBasKjAbkfd6drAXe6CwgR2OBMzAT4Pe57NCCsWrbBTjzafHdZzTeyixph74EPl23wXhBg3bwZWt66TuAUS0846vG2S1+rR7uxJJs6IAXfePD7LakG+yT3zrBmPt7gD4Apv1A2E6MApaBjwBYY2ypPHlse4HeJkAn+Iv3xhBw6pqAXJMZcvBd8veejvTZfzxeu10am9Qnz/QsnWzStbJrQpu/SMbpXLEGjU1YSmDkE9Pv/2PvXl69bcc/jt/+AkyUkFBSNpFNDESSQkpSJiZSykAxUKJIEhkpZUDJbmQgCaVEElNlUwZGSil/w/P8fr2+PW+/w/m7vmut+37Wfa+1nvv81mp9N9d1nsd5bD/HcV3Xcd6F2wg2GDsDxkL3DBcQ0sBUMNFd2TYQApegpCOzrsqCpS0vdAPWeZxB6hWliafPmp0KSIKkDVaBtPZrq1u5rSiAAcoGyOhizFB0QxYIBUpdjTl23wNV/gAZY+te3YaulqXzto7Ezm1PSx3EAUdNRTVetTbbmgisztfp2/i6NaMbGLM2awECBCdAzBp0nNaBuT3bcnzmZpy6JOuIrRGh7U90guekbHVhfYKaLBIfjKNPjiCJZgFZEGRkQJnePrpVA1Zo4+SsA6D03h8e4wfQpFP/3CoI+LOVkO04HIePOqWTj95egAceOUYPIY0GM/aaa+oUT9bkAtTopI1/6NZPDb225LAm69BFWlNF5+jEbR5gWwNE57TdBzr0+dE93vE69HOqQB15kEFd6oEn3bJl4AI7MNzLOfgOMOo7hDecuK7XtmUxBr5qnqijvc77tqrRwZ4TQwNe2/qLrOlPXfbtUuBPgsAGyNJY+GUunc3pHp0xvq7uZIVPNYfFG79rQrm+yA14pEPANh47rmDpeLpAZxxLXniJF2QLkNNzFSvyMyd+AuDWxGZ1hpdMaNo5EwP6iO+AsTWQE9sGDvEUaDauLuEcP72jj+wRH+iUz8APPTc/3QBi9UmzdVn7aUrk2peW3utEzo6Mabsd/qRA0n+A2tx8Bl2iVxIZ+qMLucTPnHTM7hQSEbs7CGL4yH/Yaoe87KJA7njHPvDbrgO66uMpvRC4JC3shE9Av7H1DdTJ3bG6pZO53RXaqkziQx98tl6JoW256HOBPx01p3XoJC8BJCud8NElubM+vJWUrS++mUzRD7wDz3yCRAcYoiP+2jcXnfSRjCRzjrUm4+ATn2vHBjRYO7sCGnTur8O8bX4k0FpA0CF0Smr4QzKVvLJJvcism83SFTaFF14BAnpMX9GLhnZJYBtoFQ/mdkJsDm8leuRJlx1nZwnxBh1k6r0dRiQM9JDd89Xel2AcVcYkx7rh21WA3ZAvvy2ukBPgKMlBF37gF1/Jb1irdeIHfWOvChX0ZF5FwktJ70w2+BNyrjEtvrIBvOe/xQ9+FN+tWYwSI41PfnwonWYHigvWUaIqefSij+a8C0+JbjB2BoyVafjZVhbAGAeu2sSwgSqOFJApy+VUGA7AQ+k5KseqmHDKXnXct6UM42OoFE2gotgcWfeg+M08fmMQHJfKg5cKCYMVJBgAJ+SPoTACToZxcniUkZMQ7NoHU2VDdUWgAQYAHU5Qhcz51sw4GAsHZP2+BzSAOFuf4JFA1F5o+JDS+42xCG4MRZUQLZwC58Dpe+GP4zj+9tyzZsEDLwSa9i/kHARSTs9cAp5ABjQIQpwTHuE9Z8jIOQC/ARucjbWay7Ya1gQU4oWtYwRgRm7uuZ9ZwJwc/XEOgA3ayNsayI5jQBsHCLwKsGjieDlJAR/QwHMyF6zxA58BUBUywdZ/zpeTtRWJqh3wbTsWlUSgT+URTwGeOp5XveDs6RfHBajgmUoYPgLhAiJ9AEL8OU52D9gJcmgE6OiCtdJ7PACyrImDsz68pWOCGN3hcIE+ckQzhwwsmdOLHOgVIBzQMK4ttlzWEWjIFU9VEYHJeVmz7cXICG3WhT/shF2RtwozMAUooUPS4Dtj4QH5O09Qbmsm27PgAdBNR/CJTrJtL2AGH1TA0Sspo0NklI3TI7QKIAKTY9mjz44VsOsHZZ1APLrpOIAkcPIbAdUutZu/7WKcB5ThKVmz/zaZxhO/sQVBm+6Yn22yW6AKYKA/bM+c/BW99Rue+Z0s2Ds9t07gENAThIFCdNJpgFiSBsDhDR2mt7bTIUt6DMgLrnRjgjHvJbMSATLyHt+d53hjZeP0bZ7LttFobLpHX+ijsZwPcLFnvPSdZIv/EcDRzWezfbYHrJE5H0Z+aFFlBQD5eTwCQq0RWLNO1S5gjY/i27I1fpiNuwLALtEhEWjXiHmZjG90LJsDGvgH/EUf29C4lc7yswB4SS3a6Ts/Sn99n7/CN3YLMJMnvgHC7ABvvWZiU9irymge6+cn2TH+GZP9SB7RR0f4IMdKKNgS/WIfdMHVozZcB6L4EnOyPbYr3lTJZ0eSHTbAr1gvnTIvubAZIJ7c2Bh+4pmEqz14/U5n0cV3Wb+4R6fZMD2xXdm81eFMuL8VX28wdkYMoXrKSpkZmGBL0AyC0XFMsjnHAAUcFwPgFCifrIjjl4lRGM6fg2TYKTxjEawEMQGZwVEsl1xkfpyFcxifLIxDNp/ABnBQWg6pzcUFRk5WRlNljEKrsnDi6OXIVAk4bYGPQqvkARdoML7v0c04ZEGO51BkQ7IywdhxlJ0TmeV+LGVsnKGgw7nnoBiGrKuNdoEBc3EsjFdFitHhJ2fHqXMSnKosWLbcJuF+ax+2v/zlL6djOPHAmO/ISgbqXHJk2Iye0y0IAzQChmCNDkY9wVjlfk4HCMMD+w0CqsCpyhCQ4TKidQmEAjVZ4S3eqySQFycB9Ala5sFTegJc4wOwDWjQEUGKwyN/YMzaBR6Xa+kFYE2v8HQ6HAGCzNEiuOML5wggAYSOVQVSyUGHoA4UkhcZABN0qA2qOVx0AjvOoReyZDyjbwAw3RZEVYc5agEDGLMWwdx53XNornSEntBV+g9YmAcw4tg5/XX7JHZZoGWLggXdszbBS4CmA/gIdAi0bJC+kq//QDj7QjN5tzm2sQVV+oa37FhgrzJqHfRI4FF9QiP9MgceoAMPrftnP/vZyZ4EInpTlbutgdqvzxoEO+fj+1HTTbbOZvADCGBTfANbxl8BiP0KYviOf3xCW1LRLf4I3So8/BbdkDQAC861DnJj54Jcl2zpOD7QBdUKgJKc0inzuAwNPNM5vABk2aBqDVng0wqo6DYfyHbYF3vil/BNomB9dAZ/Au5dDmYPjudrfcf/8I/0GLCh891Xld8AqJzDB0o8gQ6+x9xs1/qBGJcau6xIl4AQvHNZmhydI1HxYo+OpV/sFGgmy7aTkwSzba95idCcwCA6rZM8zEOe4gH79b1qFL7TRUk2GyY36+0Kg/GNBzgBZnhTAu17dgxAsbPum5whLzBG7myB3PlX80j4VMkBJrrJd/F9+AHguiLCxszD/rzoHt0GNMmer+H7uw+sy+F8gXXSQXJ02wb7ZTP8tW3QfOZP+CgAGLhFo7HwmdzYFf3ny60fwANE+Qh6FJjf94zdCrz5YERQFIoqAAEoskR/AiYnwmEJ6lXIOEhZjks4DJPCclAAHEMR5IA1DpOxMhClYUYqK6BUFJfzoWwqT8YSPDlTxwMnAp5AyAhUcBixoGgO1R2ZNsfOmCkr5yx4O8YlLs4YgGDkAj5HItvj6JWnAS+GLlgJdBySe8c4TfRRcOdzXt6jnyFU/q4yJthzIpw9XjFI6+E0jYVOx3DkDIxhM0y85ZAFGcdygBwsxy7Y4bn/gqrgKPjJdDkgPJDJcuKOR5/14Qeec57GB4yMzdgBJA4Gv53HgZCxwD3vSeBwBFlOgj7gvTI7/gAnwBfHgT6VMgGOTI1XFRO9gA2dcg56BUwBjFzIqg2xVaMELI5IEGlTbfwgJwGFQxf4ClLRy9GpjNEN2ahAbk10ix4ACDaOpktkxIFykoExNNAfgcdaVIjoEHDrOwGAPgpQZAmQAdFAjoAICFkPp84ZkhebALDJtUqJgIl24NXxXRLCQ7onA+5+HFbseCAIOAGg6JPjAGTBQfWJLtEBeqg6ZU1AOH31O77QDaBKIkM32IJgI2A5TtBhpyqQeORSK3kIdIA0XtIhlcHAHVlap3UAlqq29AM91s5m2JakCWgxFhrorfWSs6DcfV7Ta5F1m0gLOPRJ8DIP8KhixWboG7BhTr+zG/puTvpMh9Hne8GWjatkCGaq9CrneIketklHyJJt4hM9RKM5yYq/o7P0UWInoFfJoQtkjcZZ7UtXrZ3u8YuCPl+FR+zJdwAgfzDBWKCGDOgVPcVz9msu30lk2aEES5JLLm6T4KP4HKAG4KWbZMjX0iP6TG/aCJy/qmrJN/CV1srO6SGQgk/8HprZoeSQHgGA5MsOA3zdMxWwBDoADDIIjBmPPxQP8JhftgY2aA7roM/kTC50VcItgSdXyR35WYcqKT3xJ2FWfeInV1DSzfHkBsCwN/6IPog3gVFr57u6byy/T4/oJp0Glsgdb/gTvkBlnm53v+C8N7H70dBEZ+kDmTrPvGSBLgk0+fjjr/kd85sX+BJHjcs2JAt0xlroJzs2/r5n7MFw0K05iwKlrBSnG2TnzapzA1ZgR9biTxaS4gXqfNdTON1E2822xvY7A5Y958A4RcrUzZLO47AF+25Kdq7PxlJ1cA4anSPw58Q4IbT4vZtjvXd+m7dyjF4CpvEFSoos2FZiNqYskENg4FPRA2XWYKxu7gYsHIdOTpfj9JuqWeuWcXJOKkzdCC6zsy6Oyx9QAnQyum6QRa+s3blAliAugHkxXM7bGmWdqouqYtZiPpcFvBewXGYR6AOvrQUfgHMO1Pycs0BlLWhQreKkyUnQMyZdMJbP6OIUgXlgDjAEDFxSwPc28hUMAQgZsGPRbU5gSJaMDr/jCSBg7MBKl7XQgPdAAkeG59aFD5yT4Cj753DxXfDgMK1VgCTnnsp1jAyUE8Y/wAvtHLVEA72CJh7QLdmx4G8cawNC0Mcx4nvVqQLCvBQH6AFBqjeCDv5003THAw2cMeCFF2QscQCmAEr8wHc64Df0Oxb9dMq4KonmwCP8IRvgRDCzVoFREGI7QIa1CIDkIVhapzUK8io+1i6okw86VWrxRuWcrdJzQRrdjhf4/exH5HgAACAASURBVOY+IQCPHqHLZbICa1UkazQGAA5cmEuCAWwA4s41Hl6b13tgVbJQlY5c/a4yxFcBCRJH5wrcgii9ICtrFgTdc+R447ELlWrnVA2W4AiY+CzQOocuVGnHPzrt0hJgAYS2JvZDJ1VD8c25bAN/BPyCMN2gM4KpZNArP+M3Saq14p0XngC/ZMamyBM9qi5AAh3p0iFAbm7rpft0iO4I6vSV/wBeACnVKrwA9vgtY9IbgEfFiD74rwKOJwAkOfodvZKubn7vQQJr9JKokg0w3QNafJMEAC14al2AKqACdNGn7kPDLzppTuuWZADldMFa2SbZ4gVbwEs2OO/txUuAxq0jxvLiz+gjAG4N/BnbNq9LuM7ngyR5ACvdBCLJGZjCN4mudfLjPvdAVD6VT2cX9BlfuqRvffhLJ8xtTjoEjLJ/vCLTLldLlABheoVe8cxayJc9SsSOLs/eGpAxCNmXKa9JKkAURVEJ4fy7UfGahn+ow8ygmNMMwM2JpyEFVGfGN4/t974rI2ZQnBoeMTaGUoVkOtsZsDu3Sw+N7T9D7ummnsTp+C4vzgrXzAx7kqd1Ob/x5mW/+QRR9xI2jnM4Ss5CJWU6up5ImkAp2rts0dNQzRH4n4+Td09i400+V4mcMuw+FoChBxF6Kqt5HR+/u4+x33pKzRq7XG9ux8ergFItGnpCrXOif9576b0A2BhzHT0R5b95uqwx5SDICLSCZbSoQAHCJUgF++TQU1bxyfetd9VXY7bO+DN5UzuJ1jT51XYyxixxA36SXXzy2TiOd1zrbaz55Fh63RpK3AruAZSp58bpKUhzuOQKPAqGZCSBULkItKuukFW60PfRN+17PnXnezxKD9LbEtb8h+9nwkCf0NtTwtlseuO89BxdPfzRfbT9bgyB13/AzzzoM76x4lEVGWMlNzpojhJNOpVedHyXx/GrNfQEaE/QAhLmAjhKuNEAnElYzQHoGTs5O04y5DdAznHparqLVrrT7Qdo8N68ktp5E3wJf091Gs8cQKb1eW8eybOEFfhOpuaNHucZix70Hq+tURJRZc05zjd2MsQ/wLknhX22BomMY3sQZ/WpeOI8Sbuk3HkANhoqOFiH363Z+N7nW1SVXXkCFum8BN25+G9u8/EVU3ceaiB9moNvMPY0Gdjp3eDss6rSXSiLTqCUsyhArOVsx87vclqOr2K2snIdy2dgzJ/KB0PLqQcCcxD4t4KvnFoBoHNy3jMwBCgKjhOEFCgKYhOYBMjmHL4r8AROGldWCvSohrg0VLuBaI0/Bat46H80zrEnIG19vpsAMx5N4BfvjSlrdQnOJRsVobneCaZ8X0+h1jt5MkHkBCnpSvQFPlaguoJix5+7mVYwMUfHBFInAKzFQyAl3ZmBLiDSI/SBvLLjeO7c5ktWE1yhMwCV7k8ZtrYJHgJe8S0bmccm9/g8wZs51yQknlZJj4ZonaA+IDd1v95y9TYzHz6q4gAzKjLd42Ruv9XPKkAc/cYnl8mPgnN0poclOiVc6YoAbhyVQdXd7Cn9y5bzHfM+p2xjzjWB6GxZkU1NeqYP8HtzZxMrQA7YTT2Y406/k1zoWTYVb+Jfdutzt8Fk2+nbXGPvzTP9c/ac/jdGYC5/5jx/dEAltdYyfs8O48OkMfsy3jw2/iVL/6MxXjl+6vuMD/mJbCa/2tpmkpaM47fPAXOXI1UBVdxclgciyT6Q2TzZH5kcxbM1Xt305w3GrkkCOeAM5ZqGfSTDRPs0hqPvJjGX/T4NdvJk8ulocTmsqyz83LHz+/sZb8658uKq43TeZeu8yvqucsykc+V5juwqtKzru2i9V+HFRbI5WtdFNF4XT+9njensg/Du6NyrruHIBi/Sg1XXVx04d67Ki9e8J+8q+vYgx1xl7VfVqauu70HpfFB5r75jHedBfdJlfLns93N8uIpMHoSH53T/ohhz1Xlaq0qhKp9L1Fe9BDkB4uozrzr/wz5ug7GHzeE9/ubA5sDmwObA5sDmwLVwYHY6mJfRzw0eEKzit8HYtYhhD7I5sDmwObA5sDmwOfC4cgCo6rIoYHXZLUE9CONhHfedHbWPuQ28fNYTTzzxPwi5C9dUb4phs+TcfSYphJuKfeceAE/adI/L5udNSWvPuzmwObA5sDnwTOXAVW6RmWsHxtzQ7wlNDzR5KrWHVm5TlWyDsSto7LzZtpsiCddjz36DtPXY0dwzMHYZWr/CtPuQzYHNgc2BzYHNgc2Bp8GBHuJp4/Oepu2p7acx9LWeusHYGXau1bA+q4CpeulNpO+Px5rXzsbzqZNrldYNDdaNk7cpi7ghVuxpH3MO3G9W/piz60rLP7rZ/UonPs2DtiyfJgPvyOk9mVtcnk9U36aYtm/gP6NQPbbsv47QnuDQc8XTR7pWq4pB2B4Lt32DRnmadWp65zFb+2Jpd6BhpwaAQJzeLPqoaIaniZ4NrXVrhtA1itUsUT8YY+hZpSmeBo7m1FivJqw6yXMkGvs5DuLXa0mvFs0v9XUxj47FGofqNu0c3+vs3HZLGohqBKgBo0aP3pvf3om1MtD92XmUdl96vSPeZ5P5UDhQhs32Zm+uhzLZYzRoLQha8qO6qjBbgJj7NgXmx0j8e6lPcWCDsTOq0D56+uHoDq1RKTCiozIwpsmnTuSuQWuiqI+LLs06AjuGoevcDXhpTAkwtYmwbuOAEoCk3w+gp/eWS52OA8Z0xG6/LYANKNJ8T6dicznfd7aE0NFb93KfdWzXe0XXZZ2L9fJBl87MAJbu08bXxR5I081YY0gduY2lyzqQp5u1a+y6Sdc/aTur7TceZw6wabcnaNrJrrY9XI823BQYm0/ZzX5Y17OqPcrmwP1xYIOxM/zqBn2bx9qOxLYPKl62U1GpUi2zL5dLlLaCsD+aG/g5aB3ZnW/bEHt12XZHR2F7bOlkrIoGANm+Qbdjjt0eZCpQfrf9iE7JtpQwh0qW440tEABdGt8Bdzb3VdlS1VKFs0mrTsQAoO0qbCUCnNnDD8B0HuCmKmdrHHOo+KmMqfap2LXtj+2DbCdRQ8ZHlbHenwrvozcHHg0HBO8aYe7K2PXx/KbBWLsC1Cj4+la2R9ocuDoHNhg7w6u26AGkVMGAMJUlnX9VrFx61AHYpUEVJPu8AWPADmDmEqa9w1TJACOf7Q9mzzxATvUJELP3lo2/7fEGbNn/zZiqYPbocqxKnM1P7VVmrzEVLHuRAVg6rQOEjjGGSp45VcaMbb8wYMw4wKTKmEue9khEp328OCF02/DZZUqXRm2MqwpgrzAByDF1+L66eu0jNwc2BzYHNgc2BzYHLuPABmMXgDHgCChTQbKJsM2A3fdlPzebq7o/C5ACxgAtPUwAJZtnu3/MPmIAkv0qVZ4co+oFHL3whS887T/mMqWNYR3vcqPNXd/85jefKmtf+9rXTlvt2LbEXC5r/u53vzttu/OiF73oBAbRgibneqAASLQXncuSNiJ26VMlziVJ46jaqbKpftkU2WVUe3ypiAGINgcG0Nw3ZludL3zhC6fvXHK1me5+bQ5sDmwObA5sDmwOXC8HNhg7w8/2AwPIACN7ELYBbXtkqWxpJOcyY5vHqj7Z/FQVyWU+lzMAKpcpgRkVr7apcaynMl2G9B3A5Ub8xgKygCagy6VE49oU1X1qLlea26VDlzeBOfSp5Nlw1as9uWyu6neXKd2f5ngVNkAT7S6NAoZos06bq3oAQUVMTxbVMvN6cnS/Ngc2BzYHNgc2BzYHrpcDG4xdLz//32gAkCclAaSPf/zj/3kiUfXKy71o7uvyAope8IIXnC5Xdh+FS4Uqbvt+rYcsqD385sDmwObA5sDmwA1xYIOxh8x41S/tJVTKXObsviv3dgFoGsaqYKlS1YQuMAaQ1WJit5V4yILaw28ObA5sDmwObA7cEAc2GHvIjK/rL2AFiPU4vO9nc1hAbG5k6vh2mu+y5kMmdQ+/ObA5sDmwObA5sDlwAxzYYOwGmL6n3BzYHNgc2BzYHNgc2ByIAxuMbV3YHNgc2BzYHNgc2BzYHLhBDmwwdoPMv+rUXbLUKsO2Sl2+dB+ZJza7x2wdr0ui67Yfl83b+B23fvb9/O7o95WmaGktaD/ak67vGvOoy/k8b17KXY89x5eV/v9kJk89ODHXPelc97Kba7qIpz2RO/f4vIjH87L00VrnXEdrvGjdl8n+6PcHGW+ec65T/ZH8k805Oh9F1/tVzpOWi357EN7uc24fB+YtIqtveBT6d/s4sil6FBzYYOxRcPlpzlHnb73DvvGNb5y2QtKiQvNWe01qKFsQmyDGk5weDvAQQF30J5AD0rpXzfmOK9gEQtznBgD2u/E6L9DgPA8g+K0gPB848L7PxupeuTUYr+AvGton1O/R2zr6LSfpf+cFQufGsCufuk/POa1/PkzhPR70IIV7/XzuYYvGm3N1ju8c6/N04nN85690TtDmN3Mbx3vr1rBXq5HnP//5937729+emg1ryhuPk09j+953cy7vOz6wGN/Wz52XfNKliwDTBMlHYH0GufX9kV7M+ylXenyeicdl9F1mjgXj/vfQjc8zsdkP1VzGybv5O3vrXl/9JbX78SDWa17zmlPbof3aHHgYHNhg7GFw9ZrHFAQEcPtXasgKhHlpPKv5q0AE5ABlQILPBXC90Jyvz1mAaYIDACqAVLB3fKCrPds4J98VKGu14fsAkv9+D8B1TOOh2dyBwwlaCqYCXN8XZAMva9Ce47TuAuYaQCfQCEQWbCcgu+i3AFn81m9ugjHvoynaA0HzAY0JkvA+oBVA6pwA4gRN+K03nb1EX/va197785//fNrpwRiNE5hqvCnv+NCYE3w7LuDsvdeU4QRYvrfWCeriZ3SjI514OiYxgexRNTJ+Tb4Gyh9k3osqdhNY7irJg3D39p9D9yWykl79HPnVD3zgA/fe9ra3nXY72a/NgYfBgQ3GHgZXr3nMAMZf//rX07ZIOufPYCNrs5m4rv4awwpO9qpUNdPA1abfuutr7GobJftZAmlabaiq6MgvaLoMahslDud73/vef77T7NUuAXYHUIEBAm2/pHFsjWpV7ewMYLslG6HbML2gbOcAjWa9tPT45je/ee9lL3vZiQa7ElifnQPe9773nSo+5tH8Fn2/+c1vTs1ttQExtka46H3Oc55z2iGAg7TGn/zkJ6cx7SXqOGvU7Nb2Uv/+97/vveUtb7n38pe//N4PfvCD0xZRgIxdCWwxZceEX/ziF/fe8573nACGvUjf/va3n7auwhf7d/7jH/84VaRUJN/xjnec6JwVSUDZ3M997nNP86HLe/MDUG9961v/Mw9nb312YzDfK17xitPm76961atO1S67LOg998pXvvJEA7mTgb1H9Z2zF6mWKNaNn2ixDi+6YCwyRLugYkcHfKMHZIKWv//97yf+4wO521/VfGRLt2zJZU0AeDtP/PGPfzyNaTx6YEx8qfqHHnRqUKz5MBnhuXnQWeVUA2K7QdQY+Z///OdpXMeT9bOf/exT8kCXn/e8552+n5VP6zS3vnwqFZogk7X35rcbhd81NKZ3nYsuNmB+x5oLHx2LL+YxTi1njEPeL37xi0/H0VM04ZckCI3GmJVMMve7eZ3DRqyHTaqy0Bk0ziomuhxrPHOQGf5Yl6qMl3F77zjrMAY5oLFKLXBvbXSOnlmL7+hDVR3yoCc+G8ec6PXeWnyPJ3QTrcZCU3OUmJnbOeToP/4Z28t35mzMtpdDD7rxpXXhjfMC/uZ1HLrYUvIIbDu26jpe9L3z8cIfuh2Dbv/R076iVbpLNmYl2dz4ZY9fdmkcsiG3khXnWVtV+RqErwlsNEZfeoL35oz2EjjrXZOfmcy1h2aA0G/4a5yq3yULJeRrIlPiiaapt5PGeeUCz8x3dFuJdfhtHt+YMykuSStxm9Xloyp84bOxonUmWzPEziRxrql5phyuOTRf63AbjF0rOx/OYCmzLZXsFWmjcMGOowCeOIGf/vSnJzBkWyNB6kMf+tBpP01ACFB74xvfeNoayWblNigX5Ixn03DVNs4eCOKEAS3gBCAxBif7wQ9+8N6nP/3pE5izhRPgA6T43nccpr0wbTauya0xBR87CNjrMicj07Sn5o9//ONThQcosKE5UIZOYMSY5gBKBE5gw9wy1Te84Q33vvvd7552JQAQbdckaH34wx++9/nPf/4kADz6+c9/ftqGyvZPdhPQXBf4snn7Jz7xiZOj/djHPnbvM5/5zCmw2gf0Rz/60Ylmc9mg/dvf/vZp7e985ztPvLGtFDCkEmWN7tfzIh8OHPhFu62jyMNxeMRZ4rmdGOwRih50AJXms5eoba3MJyiixfzAEABlSy3HCkxoIHN044uMHZB9yUtecqLhT3/60wkgAHHowi+BxOVMtAHCQB9dwEOXvVXZ7L7wpje96cRD22rZuB4f3vve95621UK/teiZZ5N5fCdLYJye+IxGYMZerMb/4Q9/eO91r3vdSS/pnT1eOXfB1K4O+EI+X/rSl04ywAO7UeANYAhU4zNA124SBRfBHJ8/9alPndbjPPoBHAJR9BNAR7eAIZDZ4otMvv/975/0jL45j1zwSgJDJ4yJRjwDViUaeAzk0lc6KVmhs+jyOz63/dlHP/rR//AVgMVH+g5g4xH9B+gDz2SCH2wHwPFfoEOH95o+20KNTQC873//+0+29rnPfe4E8NHMxqzRmuyfK3GwTmN//etfPwVT/Mc/9iFxs3a00YvXv/71p23P2Aa941usn53QBbyVCPo+W2TbEgU0eY9efuSzn/3sie/mwDdJDn2m2/wROyN7wN94Ehd74wJOAqjj3v3ud9/7wx/+cLIxtkznrdX6JB7sy5q9DyjQS/TwB7aosx6VY7L68pe/fJo3G7IediYZtWY8Mf4nP/nJ0zollGTALvghOok+/9FgHuPRXTaEDrbyla985aQLeBoo9T9Ayz7Jhq7gj+PIEZ99J4m0UwudBOLpD3sECCUC7cJif2T+An2SOrwAQv2nG5qHo9V6+HT89Zvx+CD88B2fQSbkwWfYHo8t00OxhI3z3Xg0bxshT2vCX/FC4kO32L9t/OiTKzjiDP9uD2XHsFnxiR1IkG01iN/4iS9skO6g3xrZv11g8ECc4fPFMrRYPyDLnhzHz9Alv7FzvJTg83934ZaCDcYeDn661lHLMhgLR8cJyIgEA4bAqQA2QIP/smqOtqoSR0kpOQtBkRJzcgzNGIyOYQEagAFDAcIoPkcucAmMjF4wVplR2TGvP46RsjNCwUvwAHwYODADOGQMsntBF8CQfXKYHJkdCdDHCThXBYtBObbsjMNi3IKMIG4MBmot6EO3rF5wYvScMIPmTIzLiDlhwRtdxgEmMnwOA68EzsAYB2kdggSHbSxODQARpCYYwzPzoUWAdq6gwAH//ve/PzkeVU1BhtMAtASyj3zkIycwCUCby4btwLDgSY74g28CsvM5T7T87W9/O8mJIwLGur/Mf9/TG2OTL16754XMBR0BHV0cJYAnYHKmnDQgAzjQE8ACwAFO6IOx0RTf6Zs106NoJhdjCA6OBfjpn/ULtIIacGutaBLMzC8wWSM9whu6R6aB3tmnzxiORbugxi5Uf5MXwGtc9FXVQLu9Y8kfSBRkOXJ6Yjy00hsBqQqZ/wIsnQQIBGL67VzjAGZ0mMzpPp7TZXw1pr1r8dl6zQl8A4eCZNUV9kxGAhFQaj56IUgB+AAL0CDwszd8AsLJRxLkMx7/61//OvHB9wIagAcM0QXjWxc98pvx6BtAjhayItMAITokPcALOvDa2oFRdJCl9+wEvd6zLXQYI1Ah8JcQSh6AbP7CnORJV/gwtkkO+McWBHK8smsJewFGyAIgxm/nmatbJ5wHDFoDeQOhbBz/fc/WGz8QzzbYlrHYkOpwySZZWz9Zq3gDhGyDDRjbfr58qdcXv/jFkz9kg+QOuABUVeQcU7WT3X7rW986gSp8MB7+4gdgQUZf/epXTz7M+vDUPOxGhRaYwnNr+vWvf31KzIEu8sFDCZN1Op5e0Fs2jy7fq1DzL/SC73Oc9QcY+WB00SNJGL8tCbBmFXJrwguAypzsk0yBr3yhtQBabB4vJB7s3NokyPiJV4A7m+M3yNh/QNCfddBRa2OjzkcbntAFiQe7Ye9iFt+NN8bnFyXf/Cebo2cbjF0rJHl8B6vyAoxV9QFQGBtHR+kZkIDGSTJ8l+JkPhwl45NZuMzFiXMyHBWFNkafOQiOnCEyMobOOQmsLk1xOgxYkBSsVT/alJyyMzY0CLIAGEfoUuKsjMnSBC5BUqUC8HEeg+PEgS1GzmEJrsbj6NDKkfjdJVDr4EQ4SGBKJq0SAoxxBvgi4xSI0ANQyCLRBcgJNjJ8hi+Y4yHgh+ayd2sVFJ0PgKoaAWMCOjDGWVU6JxsVKQHZWMAPByZLBibwDi0cDkCLt2TGAQuIAiMnjH6f8QWt1smxcYKClDEEEc7PPJws/pWZVkXFP8HePAKxrBM/yKnLfwItHuMfmfsNP+iObJQTFris3VjoQq8AydFZF+cIjOGdAMoxCiQcNJrJFc0CSmDMGIJBlQeyERSth3MmA5+Bcc6V3IzVfYF4LhmhJxy0gInXHLJEhF5JTAQygUtw7n4/AZcsAGkylGjI7tGIp9/5zndOwEliIujQcXxjS+9617tOduGc7sU0tsBYMDQPXQRGyASYpQsuxVobPrLPsnXHAyyqOb/85S9PAZW+AfHmZROCCUDGlvDF2ugLvgMjwJVzBUjn4LVAZ03W4z/ZWjtA5Dg8I1uyAvDoDVnSA/YOyAEw1i9xIF92gxagjM8Q9OizwMc+6aokquDPjswjIJIPHjiOTamce883qGiQh3Wgk36nv/jX/YvkTsZAJ5lJePCRbtAHvoxfoScC/q9+9asTwGUj6PLnOHoMJFgPXXce8DWBB5CPhgI/PVbpdaxL+MAC3TM3v0B32BPbJhf+skt46FaBcjWDTrMD/C7JRONLX/rSk8z5U/pD99wuQVZ8Pr1gt/hFbnyC38lUZdt35jS3MYxvvfhBHuRMZ4ynIkkekhVVUEmuBI1exUM84ueMYx1dqg18vvrVrz6tfz7c1Hu8M59xyYH/qErHTiQnflfdVsVjF74jG+tjt/SaX6bXfA1/lM93HB4pNrB3YwCa5uEj8Zl+0Fn+eD5sdZtRxK6M3WbpPEUbg5C5MmKZDhBCeQEqTo0DljXJGGWtnLmARqk5DU6Tc3YeJ8QIXfrxkuFzakCPMQVEJXpGLpgI5AzPeIyMsXcvEWcmq2VYApSslVPgPGR8qhPmFvC7X8V3AjanpNLGSTkHaGD81qFqw1nIehgxZ40H5lO5EpwFJ2CFI0QfsMl5qn64TwsgU+oXLIA5Bik4mNtvHEWX+4zHCQk+6AE2BF9VCfSY31zOk0kKyMbpXiBOVUDlzARafMZTa3IeJ4sOfJC9WZc5yJOjFHA4UPMLLt6rgFkr/guQHIzLMAIVR+kc2Te68U2A4MC8BC9gx4tsVBjQ5FwyJVtyFKSToc9kTH/oAOeP9ypeHDFQYB7BR+XKeebh9JzH8QHDslWBnFxUS4BKemlMPKWbAAigJ6hytMC9oMi5c8yCBpkJgNahmiOQAwZluICc9dAjgSxgbiy8oe9AknnoZlU1egRMkBk9jWf0xnfml7wAgQIeZ24egRg/8NlnQUJAoIdsynmORZ91oIN+kakExFzGFWBUNACm1iKQ0HlyBfgERpVBukOnJSHWKVGyVvM6ny9Q8WXjeC/Qog04x2dyMjbgxL79Rifxks5LiugHsOQ/mZoHGMMXlSjf0VO2Yx76ALwZl20L9hI2QZGekhceA2iCpjXHcwkQ+vkf9s0mJVPsn51Zq3nRyYbZr+OMwzdJfhxLDs6z5ipjdArfgU9JAiDGFslQ0oUHwAmdJSu8pbN8B17SOZ/ZgXnZPjtU/QSCyZ+vAyaskf0b01x4Zi18sfXiEfDAtiWPPdAErNFT+ieZdTkfL43Lt5IJMIG39Ab9zjEnsGeNkgS+A4CjR+xHAoVulST/nQvckzmALUkkD+tim3QT8LWObkGJJ3jLZvMx7i+lf/gmZlin8clDUtMtB3yRF/+ANnqDt/wi28JbCSH/wi7563SM7vBvwKXf+Q62LlliN+TAH+Grua3BWugDHtFpvkW1jb7gAYBKHwDUHkq67aF+g7HbLqGn7knqRthueKz02s2gof+yyO6TqVLSDZ2zNUVPHMpQBEbOEtACGMp6GBsgIdAIakAVwAAcukTCUQjUHA/HhR7Bx7FAgM8cbTe7cy5uWEanQCZzFkRkfZyRdQgCLv9wdMYAHpSpOWjzMjpGyMg4Xc6QQ+VIGD5DzwFaC2NXqeDMAECVIH9+E/i8VGcEJc4OjXiBJ/jHyfnepQnBj4EDZT0pyFF3KdS8+IkfKpHuy+M0OC9VsvYp9R2whV7lf+/NTz4qO+ZQxQBw3QPFqUeHkj5QJWiSjfOMgbYuN3CoeA7U+B5o4hjJgmOURZIfEOS938lc1RFPOH/rEjxdZuBI3ddBr3wW0FV8AB/rFZQ5dDL0HoDi6FVVyFPg4kzRSj8ETfIHLMxjTjLyPefrs3ufgE2ZvLkEcQDYC8AFRtBCVpywgGouAFZwcGkYuPFXVQ2/0Ydf/uZDGPQQ4EQTuQPE+EB2AoMAStfZIgBmLdaOTvfb4TVZueQl4JC1P4EJOBcY8dNlqfSOfQi+Aid9FMAAPTYCIAEo7MDaBE80mFfQNwf6AROJApmYAzgC3NGv2qrS53zVFsEfCKdn3hvHf+sU+AR6smN37IAM8c+Y6PFZEAZwJBUCu/PZisqF9bFteus/+eMX2VkH3VOtNDZdZC/kDQh3b5tKh+8BCBVnIKD7OK3XmGxe1d8YvdiFarO1sD++yXf4i0ZyNA/doAP00fnmIU82xocYm56RNbnTKTzgP4AwoBgQAgrIABgC+6POTwAAIABJREFUFszhfDpJvn4DGNlxwJuuq7gDa4AZv0Y/JHJe5qCXkhrrAxrZJdrw2O9V0IAWOocO8wEh6Yz5gDx2IQE2LxDIJiSTADt+A+3sh+4DQOgHdABQQI88+S3r7r5fcgfW2BJ9lPSz5W6kl3zxLWwCrZISCZ0XwI5u+kfGVQjpBJ1RGUMDfgD/5slvSPDx1JjiUff1kR2eWq9zJSFszPmSnB5AuO2hfoOx2y6hp+hjhLUSCAR0Q2WAq8+1sOjJmX6vTUXVE8d3Q7SKUE859XSOeTgvL4AGABHYHes3AUNWIuPkaGvT0LjzKaOcUd85vzlbT+ubT/yU1fhO4OtpLOf4TgDqBmdgw3raeL1LWz1VY3y8CIT2VBh+df/OfDKndQSA+98lr2gAFoE7Yzjf74Iwhzufjuq8npCadPrtqB2HY40ZjdHQOuYTQ3OuziO7yevmDpwbx+9TF2qFMcdOt4w3ZYluOtF9jY3bWh1/1Oqkp57SMZ+N63Pzt1bgTfAT7KtkzZYq0dTTbvFytupwjEodECBrVukx32xPkn44Nj2Y63F8l2J83/jxr2DqXMcePQnXU3StP9k6vhYznZt+NU78SbbTD8SznlqcvqGgh3c9hel9CU0ymnpmHPQE8NO3eIQGiY0ESVWHXZpHoAbmXJ4CNmqpU7NqyZz39S70eY5pnnoj+i8ZREM63P/k47d4WXWzNj9dEra+fE3tX2aS2pzZbpfmjGd+VSbzAs54Fj146X1POfbEZokxnQWu+Yb8bL7Umq3d98aMLvzK56IfqCRLINR8fgMUfdcTqM41huPrjxZPzJc/7clbn7uPMttBizGsBf0+W2+8zO7iu3l64tdc5k4vVQhVMAFEcQGtaAdqJZ0SrJKjfIlkN39dL0fxhj75Hr09RduT4vE9vSYnNFsnvvker6bPv83hfoOx2yydW0obo+NMOF0VFZmrisgM6I+SdNUnWa/LiRxfBv4oadhzPRwO0DNZO8dau4L7nakgK3tWfZLJqwb0hOb9jve4H18QdI+gJy5V5rr8rAqnYumSvAr1TADvOt+sRQIKeFrvBFitLWDZk4+qmIHoZ7JfCghXPVShU1Fje1V5VQhdhpQ8l3zddZ24Tvo3GLtObj4mY5WpF+TK6sqwHzUbqgagS8ZVhelR07Hnu34OkOmsMB0FwMtm7VJIlSsgjJ4IHGX8l42xf/8/DlTdVqkmG9WHfEA3pfvMLu/Kk2xXka+1qrgAYvPJ3nlu1f1Zla3P2zMdjFmnapnEWFWrtiNsVlUaGJuV1t1A97+1boOxq1jhPua/OFBw9OW83HJT2U6XPLqk+SABe4v4dnKgeyC71PAgsg2MdRm3S6Hz8uLtXP3tpKoGsPjqNS9hz0v6gY9nCgiZl+Kt80gXu9Sb5PKJ3Q5wOyX69KkqMS8edJUk+z3Sgezx6c/+zBhhg7Fnhhz3KjYHNgc2BzYHNgc2B+4oBzYYu6OC22RvDmwObA5sDmwObA48MzjwrCeffPJUa36Q8v8zgwXHq+hJsvlknyMrx86n/OKf+wWObmKPt/Neq1m27ffK/rPE3X1QR1R2/DwveuflwznXPKdSe0/I9L91mHOufz611LkXzdOTaHN+77uvou97sml+bt09mdb6J23zt75vfdE1L5vM7+ZxyXWlozmb54hPldrP2c98qtF480nEqUNzjin/VQaTxu5Lae54u1426t6dOdbR+htn5bHzerKvY+JlvJt6Op/YzDbmk5lHfJ78i2eto7F7QnPKofFX/jfHqj/RPW01ffS/J2KTle8mf6dOZBvr/2mPU+fi1dTJ5lnlsdr7ypNz+jJ5NWW16tQc383melH1FLamrB7IMYeHdPSZwoeeSPS7J9e0gzGH3mvaj/QUoPuptIxw39C8PJdMjuxw6slqJ6uvmbRPXci20rVpD6uPXX3y9D2rH7/IP68++5wcozNd6XM+curvnG+V8/x87vLvStMaE1ZdONLxZDVlMW2qJ3kndkhHV1uc65kxZ/LAOKsPn2P3ftKVPeWDj26fab6j+HnbvnvWE088cQJjz5Tr+tfFYI6Hcnjk1qsNh3uaRr8rj/9SBPdQeN8jtX7TJ4sieNS2IOJ/jUId41FdTs+rx6S7qdGx87Hubnyc6+vmZk4wRSTHHkeej8qjpaBsrtoq1Am8a/udm0HPwD6D6HSQ6OymaMcU3GarhQJ6jhhfjN15bTg8HYVx5r5iPb4fbZMe4xm7G7Prcl5TyIx9OhHj99h/LRb6bt7vEq1kYK09nt9cZHb00AD60DxvFJ8gH00FwHUtfgsYNI/voncG9oJ7rTrWYFSATpb+56B7P8fruwkkuyF7HaOWG9NZrvSke4HPGXjj20xiJjhybnrceQHD2kyQ8REYo1Mdu96fUiCgJ/pa6aOkoaS+aW3tUquWGQCjN/+ApmzJGmpT0Jp7oCS9ymbj8aS7lgirDytYpk+dmx10D1x8qD2B8/I9zjl30zkgVg8n/aA0BNX3TH8nPNR/zJNxGoBqDaIflNYg+lB5elmfJw1MNcrVQ4oe6pWGPv2e1j1c0RKN6VP63/cTtPitdhfJbcasWnAEFgM4+Rzn5Fd72GcCVb9nO/nPdGsCGefyAT3A4H+f422+uAcXJnhIB3vIoWRqAspsJxk35wTwaGq+Ve+tOd2sfcQKPKOph1cmCDJ2rYvynfnsaeOr31iTsfxsssiGGmvqsN+mX2usmZDPBL6x4l+xL5k198Q0dwHfbDB2Br1RSELWIE8fLU00KYTGeRw2J+PxXQ36OHKNHwVtjsrTNpo8clj6TemFRYF0BdfMTudqYztewz6N/TQH1JCvxocaM+qHpMGi4H/05IkxjaEZKUdoqxCP/3uEXwNADRA1CvRUi2aUHK1u6RrraWKoF5DmoRrlAZ26GHtsG+DUMJExok0zT2DUHBrraRLKgWsQqckkOjwto6GjlgEadBpPtqwHkQ7eHmfWBsN8MmkNYm1n4TgOXXM+vNOsUgBwvG7UPblETAUy9HmEXiNEc1ubhoWcHN46Rw8k8tF2QwBBkxYJbVxdY00NFc3rNx3JyUMzQVm/AKVjOro1YjW+MRm78c2FX2j3f32hzXF4o+2G/5opCmqaq2qgqUO4Xk3kqyeRJpUCOjDfBsHmQYN10R/j0CsNW9GEZjsKOKaAzPl0LD3yJJPGlF7kpweQ7zWNNLf1GV9DXetX+dDwUSsI/NZB3xrpE9o19UW7J+p0z6bb/tBVgqGvEH3QJ8yfiorjOWR6gBdsSuPLCah6IMOTa6o2xtdAlx14WksDWrIn23o+HYExMtWo1nHmZod0CJ1+A/SNg79oJS/NJANOVYPoYvYXGBMIyAmNzY0WPPS9apLPKkTmlHwFLEvcVJ3ov/HrHXX0dKfz0YI+/EN3fa/QgzZ+oF55sxcbOwWGmvMoeNMhDTL5DXLluzThZLf0yHZC7cXqWHLT7FP7CvbBH2px4XxtLdCKP3YGoUeaqgb22wx8VpRrlVEyle+1jhKLEhKf62kV4A0kzEQhfpXsJbf8bkA2UNc8jg/8B+QD2Y7F+8BMIKZz6t0WcApENldzlMiWXE6gOROO2YcxwNGaa2R6BDKcVzPwtnOa4DNZBNTRF3/xqWQ9kD8TpXg8gZDjybn1zeQlOQTCWntz+h8drb0Etn5iJSGTn5OXAeZpt+Yp+WvOM6H+1ny9wdgZUVCI/jgbAMZLMNLBWSdgIEUABXyANkBK8OGEAR2dpQVE3ccZhcDP6TtOp29KJJPUbZ3CAGDAjiCrY7Vmom0bUuYwDSNF5iB1OQYUBDbATlYLKAkCQKGsn9Foxqcbt47aQJG1OQ8I0jkacAMgOGJbyVgboNlm3MbkrAEtYEy3al28dXjWoE9neVss6b6s87XGpzpTA3N4xlnrC2Z8gNZ6dEzWf0YDWduQcOwCle7L84m3+WQd3rcVjjXpNC5QAZZ4OzeKbgsOMpDlA3k6jAMjumdbU+sxP/4AJwCcjtFt6QOIAzXtVGAcPEBn24FMdSIffAVi8dA8gARafQZC7RzQdkZAHUDrs+1wgCI80Tnd94IfvgqMZKZLN1Bh+xG8MB9gKWAAu0AUWQHp6MR/wRCP6ASQCpQah07SB41VBV+6AHxVyTUGOQHnOszjG9raLoh9CNAaOupcLsCgSyNefLam9koUKFRTBGlABG11wsc/NHoBfUAcgKNawyb0CNNUkl3oXM52qhLMKgQQx+4kH0AB2vFGR3e6rxpGb6yZ7lqvruT0ii6wc0BLRcg+m9Y52zSYq83O2ZYGp3TOmoESdmgu+k1WOsgDLoAh2nT5t3sC/6FfFxtBw1FwbV2CrO7vAC854CG9ADjppN+sCwDja/ggoNsuFXgMsB+BPdVecmfvfBd7cay1oIfeSCYAYjRbq8BHfgA7PTCX3RPoOptFK36zN/4kvwVMO0b7AzL0ok8At47zeM8/4D/fhY98gV0V+Ba8wCs8Zat0mF2ZB08kVGwRb9CFD7MDez5EAstmbL3Eb7B149E9VT7glTzpGn+GR/iMHnxwLt3Aaz4ef9gpv8LHS7TYGFBOLvSHLZqPzuEBX8L++BgJpfd6tuEB3tUct7160eQ4BQB6JAENZKUj+Iyv1qlTPX12PFnxwezMZ7y1bjZG7/CY7gDhzgW48U7SxF7MxZbEELbvM9nz4xIavkYMsi7AjI6yG+dLEn1Hx/BYTBDj2qlCMklH2rWC3VingoFdR+gcPuMlfadfdgmQ6JOJpN4OFPTH7xJK7/NPgfxbg7rOELLB2BUkRBnqpix4Mm6Oi7HIJFXOOATARsCugz0l4Nw4a0AAOKOkAp+tTfyuesU5c5qMrW06BCHG3X6L816WefmvrBJ4MI9gyEgoJIAooAALaATaKCg6BEmGKchxHKpiaEeHuQENzkFFBK2qCRwdetHIgAR1Bg88cUICtzUwQIbYJRqVEmsUkIAxNHHoQI4Xx259aGC4DJ6zQfe8tFI25Hj7FgIIAhwQw+Fx9ByFIIwvvgd2yYrxGgv9KiHAiqoPp2o9HC/jd6w1l/lxCtYFoOGf74GptpABLKzzXGUMGDOm6qmABWCjm8M0Hodu2xrOzfxANN6okgoqxuecBEd8sV7bBuEN2jlUwZ8TFWi9p2uckvFV0VT5AOM23LU+vCcrMuW46C8nTXfJgeME+szvNzohAAoUgg0Ag1aByH86rQpEt4Am8gQA6BQ9xHMyAmC8yJfjVpkTbFY547MAKDiqFgqeghYwKzHAP0HE3AX6khPjA23WCayZmw6yYbywXQt54CH5CPz0ng4ItvSGTgj0AEmXmWciRBdVtQQ4AU/AYiOqnOm389gjWtkQfhb4gFP+gq2o2AEP+IT/F70AZ3QKXAKQNfBB6CBLukRWgro1Amm6nuM9H3DuspY126y7ij7eVXWUIEocgG28JAe8Zmv0UgWZbpMnPfPiG/kGsqXLVS3YSlsUCd7OF5TpKh4KsCrCzqd37DfAD2zxVarG6KVbqrwSRvaHF0CZufCHb+ML5yXqqlT8FR8HqArygD1AZj7rdYWB36dvbB+dQBpghrfsw/z5P+dIsCSmdJet0DN+BmDBB+PwHXgo2XIO/ZU88wtsyBjWQD/om+PpCD2mb/SSvdq2DqhZL0Fau6SNr21/S3Sgh++n55JgawAK8ZFPBnbQQOf5VjZBPnQSDeyefPlM45OVY9CINj6Ljpufz8QroJ7/MQafhRfmtj5XKPCQjMlQQkKf8J/NOE/yBkTiOVDsWPahIg/o8qN0GxDmE9CA/4Ame3I8Od6FS5SnquC+Z+xyNMZREDTlYVCVjxm29wAag2IkvuMkgQ/gwP0nAJXLJBRfIGOYgqGAJTgBLoxAxsVoVD8oHGWiXLIWAbb9vVKugk//ZTachvkFZgCEscrGOEnHCdLWwlA5W5kKGgVzzolhocW8/jg69HOCfucMOHzOgBPmIBmFTV4Zsywp4MUwZbnWwphVT8yLLy6LoI+jkQWiQSWIkxC0OFfBqnIzKU0wZh0qMMAJGjkKRsiYrRWI4FQ4N3wBPo3J+cr6ACzAuMqXAMeorRmYwxsgCG3WZVzzA4t4QGaCH8DAKeH7+nI8p0sv0MJhADocLYBGJ/AG7YAXMMZhcoLGFdg5TDwQLPzn6OiNQMspCrycJZkIOuQpMKv6CPI+AwsAgf9AEMBEXx0vaHGQbS7MYQLXLqUCWujAM7IhD2CvTcEBF9kz/vveeoDUNnzG9zYwbo9EsqEfgqTgQq/YwwQ63deDn2RKNwUL43HQghC5qOICDZKKLoN0KRuIYquqKV2aEoCNhW5yoLuCAJ233yH7YOtAKn1hq8aZl3hm8GvbFnpAnnSfbIEja3Ise6ZjdJ2sVRfMQxYCDQBrvXyLoNjem+e8kqSLz0CvtQiKZGqMwBhe8jVtkk5nyJnengNjZA2sqVD4r8pFNo7Hd6CBfwL+24fwIjCG5+ZjS/hMV40lSKKVXAVSSYiqCv2yFrrFHqY+8Ht0D6iQMHjRK3uzArd8CX8H/LMz1WJgoL0Vz4ExYwJc7BswohMqlgAp+weaVEvpM/ra45OvAhjIEpAwp/XwdXwc2tMHxwFjfCdb6Xu+i21JMoBA/lFyy+7wRdLIfwIi3vNLgCG95E/MMS/t06n8o+PI0ZUK6wB+yBAQk0SjG13kgaY2XEe7+clEXHMMvyBW8UX8BCBNB8mCHTrXOGQmQaP7KlUSeTJHY1VEcuE/jeuWCf/Zh+oWWvk0OkVfvKwJf/g7/qzL9ZIdcuKDxTp+wDziMJuSYKG5/W83GLsc49zqI+YNgxSTYAUajmjuQSiIMxQOlxOX2TEy5VVGwPEwaEoKvOToAQEZn0wdWJLFMRJBpgyUIlIuWYCgw6C85n563d9AURmGgCizRAO6BCqORrXCmmRM5mN0AgE6ODEOW+BmnMAYRTcWBafwgIxM0DoZpEDEmTEggYUDAQzMZQ7rlcEyNkYrO+aABFPOET85PZUhgMq8xuIQGL5KCV7OEnP3aHB8QAun1KU+mT8AZgzAg+FzSj5zyjIxAYdDBUZVSWRfZcQCguwLj8kYCBIYydF3HD5aBFTzqLy0SbZAqhK5vjgTvEIPsMKJqXa6ZOaPnAEjGSQ+kH9VJgAPv/3G2XOE+Iangi+ZlNFy4kAOhwQYkxsgAkQJNhwc58mhCSQCGaDPUQOZgqAggV7B0vEqVuRGjnQLz/wZTwaPpwKhP/pEtqpP9IVjpvf0nZzJkk5w1n4T5IBuAKXKZvd3VFXBa/pkTf7MYTyVIWv0B1ThmUsggbHuUTEv3rM9QRLfXBqxRtU2/KSrkgo6WUZND9iPoEcG+FYi4P9alTYf4IUevGIHgi9+tG78ND4ABXBbK9BGzwRpAMfxZOGSrkDl3PWhA/N3r1qVR/qND3RScAtk0w/+ypxs3GU+azm69xQ/8JEO0R3BkO6zdS9zkD3dz/fhoyBLR8iFPQncZGp9ALfz2L8193KeY/kX9OC1S7Xsgj3Tf8kI/WO/9CPf6XIz3SfrEgC+0ZwSHf4CyCdXNut+W8keeqbc+Ew+jt8jZ7Ty1eQG0HYLhyqQxASQNaeEwBzWiU4+VaXGXC7tkyEga43kTR7oBZrxj607RrWyDbBVBSUEACF7pxeONQ6fS4ddwuWnXFJk00BOuhi47vIrv2ctACSZS8gkFGhk2/iJdr4XneyVTYlL/JTv8NTLutELVEs0jGkMtsWeSxbJig+kPwA8Xw9g0nt6jJ94R358B10jd9/xLcAY8IZuPpVfMw5/iX7AGm3kSB7ipvX4IzNxCx/wWxwRj/g/9LgNYtrtbQYdu8/YGekAGwQsYHO4QBKnM7MRBtBxhumJs25oDN23IS+HIABSwLmVCANwzgRZbfjqOxk9xaRsKxgztkqTMTkWypzjEVgYGZod42V+wb0StiDVjbJo4qQ4NoECDTIW6+LA5k2bsh8AxH0PaOfEVTo4GmCp6lOb5HJ4bXLL0PBUlmbt3cNgLuMAhl4cazfgFhCt01pkqmjnsFxm6GZ+IIfTA0Jl8o5Ht0zR+lQdBW8OoDWhSwbqCTIVLmsTjFRVOABrkQELGipHaFfxkuUBtYDbUeAss5X1Ai2ONydgSJ54LJAKTpwGXnI2ZG5+Y7v0BUy4DIRPACXnjF5BDs/9LjhZlwoZveXwzA+kGgPPBWwB2m9V2oyhkuZSgqCnSsTBka1AKyFQIbJuwBTowGu00xU8A2bIHa+sy7GCrfdshpzxj/5yrGSKDvOgSzWkJ5MnGCMjcqNPzlHt4djxqkvfHLIAExirusUuBDf2yzFz0h1DDwR+8lUFcJygZ31AjHVIjvALgDX++qp6B7BJIKzHZT76Zl2yd7aGn+QqCOEJ3exeVIHYOsiJTMgSIAOuBauj+7sCm2wF2DCvSrJ7sKzDuQBAVdEub5GTdRw99QusCZzACfuQyAFSgJw1Cf4Cbvfr0GHrA6jpCV3iewRhem59ZIc2480tcNgaQI739FZyAMCqQpNJl8HYgAQICKdngKEEDF+sTeAGtNkqfwFwkJ1AzKYAPcDJ5TFyn08O0g2gl6+QJOEdoOEyG9siP3qBJuAMTezbPAAEsFIVji8iNwBQQmMePoRPMjcgxmbxgW+WxNG17tPzHftBgwqYSj4gw16s37HWxB8ATfwOHQEC13vhrJOtAnP0yRUVIE+SCeSxdetQOcJrx+IvMAO0ognIsmY+3ecqptZsHMUBfLZeNOMRWQJo6GTjqlKANP3ED/TyJeIOgIe31pbPxG86QB5kit9spftjAVc+it3jF/sECgFW9Eiy6LffgEdxgd9hw/zSucTmtgGzDcYuAGN+ktlxypRZEFrBWJmJIEBJqqj53NM4jum+k+5ZqKwcap+X4DrGeObmtJRiAQ9jTtDGYCigwMdBcb7dq2XO5uUgKSXnwamqUgiEzVWgQo/30RygrHKBzsAjp8ZI5mVTv88npRrXMQUwPGze+URPc/k/7wNqvCpjPYXkc5cxfceRCnAAg3O6+d8xPaEVaDZ+NPiO8+H022h8Xprq0ldjdl6tD9BxrvWI3xxHZsaMBz2Q0Vg9EdRcgdD47VzvBTNzxc8qh/Gx8xs/fUym5A+cyHYB1gD21APfWWuy64bsvuvJrnQ+uTmeTsj0Zcqd3/oztTle67OmeB6AjnbHt761EuBz53a5fs6bDkx+VE12fDflszPv59OS2eYRgOmSSfY1dTM6sgvnt85pR/jcukp4VBuA/jYyPwcC06OARi0VWm8VQOvq9oZzm1uTWTYSn9Ij/6MNn+NFicyslOUzklG0BITQhO4qnnhhPKDBf3Q6h46yR0lECS7w53g+y+/m76nSEtlAu3XO97Pqmg1ZM9/p2MCx+R1rPBUmQDn9kEyak1yc25ZQ1u+8/LkrJeZwnO+A5p5kte50XyyxDnTyocY2r+/NCXDii0ux8bxecBIhsQBf07GSd/riXHLnyySSkmuJebKUHJjP+iUmaHKs8dALSOKLNeQXXeKs/RBeSPzQCowBcmj1HV4439qdb2yA0GfJAEBLbmjI5/jO2NZqPe7Dw1fJp/OBRny1DjKxFrzz3prIytyOA8SMUVHBOenhbQNfKz0bjJ2RUAGB0uZMCnwZQEEpIBWQ6f8EWAWyKjxNmwObTnoFQubP4UzHknOjnJx6LQUK3BPEND8lldHIVBhYNE4wsAIVn/s9+gNEOYq5DnT1F6+iqc/o7dxAVXMEHKJt8nuCxhxgY6keAWQysALQlAWae4x8XraY8wVyJqAskE4wMoH3lMlUp3hQNWOO3fgTvDbPBMTpWDIp0DXPPGeC//iEhniPDpfFVVBkq5x6wDc60vd4GxCaa+yeSeMVjAOajuv3zlmD9ARxK9hPv4w99WHqX3yN9gkcZ7IzdW4mDBNMJ4fJ36m73nfMKtt4H/gqAw/MptfxcgUp9SSLBwKaQOfydY/1r+4pvqCpS1OtrWMDhsmiNRxdonRO+pnedX48jzdTf1vTOvdMcKJnglk0T18z5W9N9eCagH/awwT+M4FIz/t9lVt0pputO9/mc6A53z/1avoIv9dfzPfTX5bc5B+icfWDM8FIj6ccWnPjTX/htxVgTH6lV5Ou6Iz3yXgWCZorYN4Vk8ZJn4uDAcCZRMXDGQtLqlYbmzFxymPqYeMVb/Id8a91ZOsT+M9YcWTDq23d9OcNxm5aAnv+zYFHxIFAQ+D1LjioR8SaPc3mwObA5sCNcmCDsRtl/558c+DRcaDsuUx2rbI9Okr2TJsDmwObA5sDkwMbjN0BfeiyyQ6id0BYt5jEeQlpA7FbLKhN2ubANXGgavi8zLne9rFear6mqfcw98mBDcbuk2E3cXj3hrkR0r1Qnnrbr82BzYHNgc2BzYGLOND9WvMe0HkfW/eMbS7ePAc2GLt5GVxKAePxiL4+LR49bo/BS0/cB2wObA5sDmwOPLYc6KnX+SCAm9z73oMIRy1UHluG3eDCn/Xkk0/+j/n3ZYv/lkJPtrQBb0/69MRUT5bMJwF7+qQnPnrCp8fXe8JnXi6aT7v1xAtKekqk94xHvx9tCfRV6UnDHpXukfRWsT7dOJ+K65jmnjRMXZhPifZ0kP89ueK8+URkx/TYee00usza8ZfpWpVANE/azj21mKzK8uYTQ/Mm9fXJ2NY3n56z/uTn/frEbGuPT0dP7KxPqM6nCXsqa86ZfkyZN/76ROnU0qlHcy3RPS8/ROd8mtU5q/ySYfoyZbU+GTbvQZuXPuZTU6usW/fUwZXedc75FN/R+qcep5/ZzXpptvmzl0lrVYR5SSd5Tz3qKcqexOvpstWPx5/W19OuPW3Z+ZOG+dRn5602EH+yr/VJ00lX9KeDcx0rbya90xdNe5g2ER1znJ56m37k6GnP1V/F+9kGZNWduZb16cKVJ8k/Oo50JF3IJrO/uZ7soWN66jgZTpmvvqFx+j7dnLY/fePqe45sKpmvPjz6jnSP8kZWAAAgAElEQVTQE/T682lFoaGuYzWT1mpDb68ao049WvkWbY0/Y9rU2ekPp3+Z5089W5+w7LgeMjLe1PPkPH2qcxpn8vyuXX7d2yGt2vvUZ4HbS3NAfav0GdO8U5NAzez0jtGgT3M6zQ5tz6BBoiZ/mgDq7K0rs14uGtM5x6PA7UmnKZ5eKZROLxTNDzX9A7Q0+9QYUb8hjfr0hPLIu35jGhpSMg0w9ZrRaFBzRc1S0aNTv14rGglqfIcWWxVp96Dtg2aMmjRqGqoHjQZ8ujFr1Kljs94umudZv89aaqBbp2bvbW+i1w/gqRGk3jHth2etztViQs8XLTe0z7A+BqWfjOZ8vrvopXeNZp+2J0KjppR46/LsUc8ntKockhUaNXvFV/zq8Wn0WiseGB89GoFyDBqb4qlHwvXbwXctIDRY1L9GI0uy1+tII1pNCfXhwbP2jcRXY+Cf71xOJpPmwgO64hh06Rmk147j0W1sa0MnGsgb7VqQmOtcA1Brx1e9djgoY9Sfh475nM7g4wQj+vrggwa66KKDZF3TXefqFUSuxtcPyZo4cXrlHJl1GxDrL+Q3TUfbY7EgkRPFY3M4vzXpO0QOeKbvke+NY67Ox3/0tNMBfk2gWtsS/KCffkM3+sznNdtY+K32ESVU6YqxnFf/KesMJPjPbiVp7Kx1HbWNMK5jjev39jG1XvP7va2c6mc1AU7gwFprZVEy6L/x6jnXGvCXbyooOgY/60tmnGyo5NC5gYyC2WzR4LvZ0yrAVe++KeMCei0qAiK+x4OAbOdEQ42x1wQiOpJ1IHG2MKhvXDowQYW19bux1zYo8TswGBiY9AXIArmBap/7boKAfFsyqBLlc3J0Xn0K8Sod8V1JaAmRsWeyFciZvnAmIatvtTZNc2u8quG3xq7Grz/iCpySQ4lugDzaJvhxTNuIpbMTeGZ36Rn60t14ZPzZVie98F22OIH6TBAm2J1rv2sVvw3GzqCCevi0bQYFtoWM7sI6IRO0DsC6HetILOMQSAAR24bYukJA8r3tUgAqDf50PAaa/OYYgdD5grOGpToY6zNkSxJgCjDQHdvWG7ag0UxT8NMxWrNXIAsgo9zGBpaANNus2GLEuLppm1+XYw05jQPsAUsufepeDcAAPz4DXgKAYKgLN7AGbDBoHc91Y2ZgtqhQrUO3TEvTWTTjgya1GubilYa0jNPcgO25fkeJwo4DOlzrzAz42NfQFhkC1xEYAxR0Wzafhof4oSO9Tve6hFsPgwWs8ByffG9tOlXjhc7o1mOrDftE6ihuDD25dIIW4HXKJ0/rBZI5MPTpPE0/AFPyAMKNARhzerqvm7dtsvABaMV3c5ILYKeTO37aLghYwUddxM/1nCoYtr2Q7Wnw2mVs9KNF93sdt61F40SgFd10DBjTwVyXbeBP93/9x2wZRVfJkA7Z2sXYwBr5Aq9o4xDxRHZNv4AAem3LJGvRNbyglnNnV3S1TZSBPd3/8dWc3psXEMZ3uoa3djlwzySH7lgyZ0e65uMhOdklw3okTF7kpHu3rY8kL/rw2ZGAntqHkH5bj6oBYEwH6J3kCTA0j+RJE0rb0OgOjkfshv7jJVnTyyPHr4Gm8eiHNekabt14gm90in/Bc68aA3tPRv5sE4NWABffVcbpHrqAex3a0U+HyNAfXkl63NKg0zkesV36oAqi+7rkUHDGc/ZFDrZHYwvGo390ie9gc2u3d7TRE3wgC13YjcWfAf0agTqP3vEBGriijS8zLt/ZOfiIBxpRm8dOFWTke8ehFai1ewN7MCddCzgFVoxrayS2JynTT1HHd+fRG8mCcay3jvZAhITPFkGSPbrOF+IZvZaIWSva0YP37IY/tkb+lY3juSTLH7nzI+yKfPkxPpn+8t+SI8190WNcOq7rPv6xK3rpfHysKau5zE3Hfc9HSsKN5XUR8JhgTEIqybazBP/BFtmLOEOXzM0/sldba5U08KESVLyUzEtE0K7zPr2SYLN7/tdv9DQ/P8EYftNp59IPa8Iv+ltzaGthrxJnOxGQr+PYKN+Jp+yT3fHfEnfFD3GRvtccfVfGLqx53J0fGSBFlaFzqByzQEJxBR4KLuAxRFtDcBICLkVSxSkDpTCcPHAk+xNsGKIXJ8sRcNAUznYTqjWqSpST4WrMycEINoJKlyl10TeWLUJyxpSco2EEgj06GXPvjamKZfsUxkzZBX/zC1qcO+DF2AVDczIsjtl8DBEvOAABitMDRh2rCsMZMmRBlNPjZIBXa2PogifDdb7qzbnSui1mACsOz/kcEKdcZrtqESfOkNHoP3nglW1J8BRNgBnAJhhxvAIqPlVdBIgBCLRrvgngoJEzUt4nlxwXwzceegRacwr8ApoKGNDOeXCW5rIFCpBOlpyMuY2PHyqYaOCQHCfA0TMBjNPBL/MXDCfP6Cg9BLIACOfSMZXQ9jylj3REcCNfwZYjM66KrgopAG4t+ESPydIxqrSAOxpVy4B/W6fgN52mT0AKgA4AC2SBILygq+22kGMMQAqS9EMQIGs6iD/0UHWZ/uAdEAFMAhbWRpfJCZCQkBhD8GQLdFXiAzThp+Pt+Wl8wQef6CvbJC+BBx+AE3Rw5OyUXDh4IFpAEkTZIF6Qkd+NwdboMtB9rnKJp4AG2ugKHWQLwDCe0FOAt2pT41SRELTos3322KH14jOgQQbZLr3zh1fsnqz4LCCaLEpAVBmAQjzucpFjAW2Vbjyln3iDl/SgqtmsIpEjH0AOjicfc6lcGp+foLd0yZqAG7wFTNg3EItO4E1iBHA731/7rJIVvtMF1WLArs7z6+VWPoZPs2Y+A0D0no8F1iWX+Mh/4y15ewGtJTP03DlsQFLheDrgXOvk3/lPfolutuci30TnAGSy5ickWvQUSJMAADB0kK3xL3yl8c0JlANf1kkv0QuQkiV5iQNsCe+Mz2ezXfbnvbVXWV0rdAFVegvskaVEH3iqOmfNQJoiAh3nR/GS/2Q//D6QSaZkK2lnh2wDrXyA92Qj6eBzHes4c0yd7oqLK0kSfLx0LP7ip9jJD+Ch9UkGJJRslC6Yj24qWrBR/tkf2xX/JMfWmr+pgncXgNm+gf8MPmSwHCRgxIkSMGTO+QmUlJUjocQcpO8pjcycgTAimazgzuEDOQIEo6S4xucojMMoOTqAgKJRQMGVc5SFyT4oqgyREspgKTBD5rDaN06WLyAzODQZH/0CHODIuO2/JjhTTgBBRYvjYGQMwqVSIIDjYVQCOCfBgDkygdfcDIazcS7w4T1HKjDJeDlDQbC1CvoyJ3x0HJoY+pGRCJrGBVwYrfmsBbA9enHkAgKnwkkL9GgXGDhWPAcsBBqZmbVyUgKaYMr5C1Z4DmCa33HW6jgBUdYsiJK9rBoYszb85LiBFE5bVYrjwjeOhXwEXJcrAWMADXAgH3QK7AI18MRRAzpeHG/VIboD7LQh9gxEAAf6qmjRq/QT3/DMfoUCoQBkHM6/wCgZANTIgSMGIoF0ugyMqgbgIRoBI9VEeixQkye9EsjpOn00P3qdZ16veQmlig9dDySTGx6hldwABWtEo+29nG8tXgK3ZAKfBUaBA59VToER9LikST/JHT3kDRgIguxIVUWi0abJdNc8BRmBBp0qI+zBWuiGeQUIQcFLEJIoqPZMmaSj5rYG4/qdHbMV9gSAqdTRXevga2b1qeoY/0AP6T8+4Dv7AXLQKFD6nd4CjfQRUKDv1sHGyA5PBXq6y/YEd3ojmUQDP0X2KkpAgz9AJQA2ZRhw9F/lAr/5HbwSkNk9nVHtBQDoo7VJBKy7jbmBMUCIv0QDgELnVZuABeN4sRl2xI9WGT+qkNNlvpNdqtDwq/gGUNENY7BDPo9flWBVRTMHOdA/fpQN0On2+gQ8+Q/8x1tytU8mn4qX/ARd4KPRBpzxGfw13jveH11R3SF79Divy9fop9/AXYk/wEJf2Sx/gTeSef/5KDYL7HT5sEu083I3HloHup2nwBBgIVd8LnklQ3EN0CETYFw8QDu62Dz/xc74KvLEN3TwA/QLXfbltMZunUifi6tAExnhKV8nSUaTSpfkCugCZOkkXuA7OwW4AHN6ayygHl/Ily/EU/ztnjbzdmn7tpeCNhg7I6GCBmcjc6QcqgOyUiidEnL4/mQ+lIDTFbAoPOOhKMaRNQr4vhf4KDmnJUum6IBOYExpmwJyZjJfZXKBAyjhVAQeiqbsLzAKOOaU/XaJxZyMg9MGEGTw5hdIKDOnTGGBBkHGXMCDe9U4MsFRAOJEvZelMTLBCJDjFDl4xsnxOw5gBdZkV5xZIJChAqaqNQxdIBCUOE3B/qiioHzvd5dcjYNnHBrQcwTeyAWvOXUBXbAEjjlFQR89wJPjjAsEyNA4ZIFREAOOOFLOGSh1jGDGEfqzLp/Jny7I0jliAMm5nK/5jC9D5owAdTK0DnLGaw5chYO+CBa+wweOyfx4Sn4cHSeNv5xlm0p330lqK3jil/nxH3+sx/oFP/wVfDg6jhVoVM4nR0GRE+YQHUev6WrOUYByHhpUNlRMBSsBjj4ICgKq8fEGsOSAzQvccP7JK7DSvSFVTwBEPDMuXnZpm46TO51mf0AG2QKdnC9ZCvCydw4cEJTIcMgCoHFky+a3VuNYZ3ZqPEmNY8gAGJHUOI/NuSxTNUIAt2b2BKSQP7snK5eP2OGRHpOjcarCSS7oPj1lL91QzRa7oX2CDOdX7WFjZM8e0SlhYPf0GyBFv9+BH2sgZ3ZtLnqOJ3SEDuAFe+LDACl+yZh8DyDNd+E5eQp86/1sZNO9WH4zJ/szJz6Yn0zZEZBmPHxGgyBO7/gkdgFsAL1AMp3AH5WtgKzLwnRHEkE/BWifj8Cvca3ZHGwCb7xXfeEv8UkCZt18En0BMkq8zM0/0Qv6SM8kSJI6smCj7Ipt0il0G8dxdMNn66WXeEH/0Qtk8hd0DxjjN1S2yIPMAFD2xecag17xT/TV73TIHGzVbR7iAL7x5XxG9wkGyGb1vEoZMAaYsxV+x5hiinOsOdBJz8zNb5tPxU4MoUf0Dd1iovOsidwl9WRHf4zPb+G/KtmUFR527yL5VkHkL/hYY9ETvhYPzEue5INmOsLOxR6ytE7f4yv+8YViKR6VBK66e5sB2X6a8ox0unFUFkFxuomQYkD1AoP7ODgf33HWHCWFEGwFPH8clYAveHWNXtAxHifIWPxGaQRs/50HhDBqisfYVCo4CwbkJnJzq7QYg4M1hvK//wIQGrzMaSw3icsE0cq5cPLGFUwotEwDTQyIk/Li8AU9nzkVxwtMXYJ1LiNSMTIvsGT9gB260OxyjCxXtqUygTYVRuDx3GVKAUJmynkYBw3et7ZVZNboOI4bb4FKYNe6ZXiyLmCMzABQ1UvGK4ABqf5bi3spBFmBSSYsSAooeG7dHAw6ZIcyMcDNMfjKwQuuQEjv8dLvvrdumSO6OBoywA9BwvgcMlo5OICGPtEbsnVsG8DnZPynO/SUs+cgASIy8L1KpLWiE83kx/mpIDkGzcaWzdNndHX5GH1K//iNPk4WX+mbIC7Qsgn3uaAZgKMraBbIrLeqSpn6vCGYnguswCqeCEDooStAMBBET4EcdEsQVA5VGvwZH+BmA2wEyHeeMbwALQ4a7fS8+yDpnd8EaUHT+nxHH/wHFjhzQYcMrEsAEPjoFtDJjgAWgZY9yNirTKx6qTos0Amk6BbIjU8uQAGZAh4SKkBtZvDJll7TCQCKrNk+PRbsJUdkr8JHF1Uss1vBSoBVNRNQ/e/ymwoDHluXNeOFsYwj2AIigD06VWrWzZbJhvzJhX9y2R4oNgZ/Z83mJ1+VQPxiU3QHUGNj5MD26ClQRgckNdYqmbAW8lQ5wzeAClhBuznnQwjxXbUQaDAefyMpou9ADR3HA/fqSS7YgESD3tBHvo/fwGdAS3UGUKM7qu58Mp9KVyQE+Ged7ISfA8boCj7QDXZvLPOTGfvyu/H4GrYK6NJRcqFv/Cha6TadkiTQCXzFK3pJNoAUn4hPdBRwlrjwVVXE5iVlMjEH+xaj6BTagC3Jod9KRoAdv/F/aKe7fAua2Z2Evgq7hN86yJiu+Gw8+ok3dL5LqGTUjf50DJ/YAIBL/+m2tbmyouBAJoAr2vyGN8bkN8QTyYw1skfFDTpCV8QC/Mdn8uU/AmS3GYidKnhPPPHEqbXFXbimehuYSTE4YUGAkFN6jpeT6SmP6+RnpWzGw5G4DNgTPZc9MVKFT1CixPNmSsaBfsGVUQv65rrsBvvbIIe7SgP+lq36PwNwT5rRnZ5Kap3n9Kl7QnraKpDWZYF5z0YB3m8zi+7+pMDxHMuxAo7sF9gHIDhSetfTUV3CMn6XB87d39dcrasnoczZvUfAwck5PbUJc/e2xC9gGEAU4HwHtAr4ADfAyUGr3nr1BJYx/JWZZ7fWJngIEBIEgMTa/N7TedlJ6wRGzJvtXbRWvqL75uKNtfb0meQlX0Im0dX9gIIu2wQwuuRjPOPGu+TZzdaAQzqGtioS0dHDSQBItFSZ63hjd0O19+vDBcbwO5kB9XNOCay5elIUsHIM2XSrgfdTNmjpZvWeFM0PSQTIGM/I3N8E9+iz3u4TBHAkYhJF4wI4gLcgrUrYfXDGA0gDGug2j3PIAvjy3rmAoJcEgMzQb/3m6Kla8pW0eal2A2TOBwgCI8AOwGgMY/K5eOdF1sa1XgmkhNRafdc9hvy4y5mAld/RI1Ght3ibjqZH9MS6gBuyBvpUKs1lfZIQQE7y4tWlRu8ln9YDfDkPcJJAsn+6BuQBdugFOPkHa8JnsXD1WfkHPOZP0CxhJW/jkoVjJMrOpQ9AHh670kBeqvOAdFdVHIcPvgduAdIepAMeJSk9gXzbY8YGY/cpIU6oYDXBGMOkSDnU6wZjlF4VgpJTdgp5rrI0l1SwLpDNy0WMnANzfxiHJIM+l+XfJ5v24QsHAmFHQWTKpONypheBscDb1IPAd8F1vWRRkG7c2cJgjoemwBbnL/NXwVPBqfqWTvV/vV/lyAYCNhOQFqg4fhUSVRDBqMf8O8f41iUQcNDN579jVbwc6xKYAGf+KiitbfLavNYfMA0sBALn+hxrvOQTsEpOR5fNsr0AciA78FDiFvAMVMUPvwtGeO/SWE8T1yqhhCy/47x8U8DTMdYY8PJ74xtnJgBTZSco9H4CRUExXkR7awkgTqAY75o7frTeeDn51dpWOgIb6dYcM74alz50DJ3iN1W8ZpXEvCXWyXyOEZ3TZmYSU0sKxwGOAf14wbdWzS9u9HAEOmrl0DwzAWhs62vOCayzT3bg2IC6eeYaJ03dl5iPiLcuvatqAapdVpxxI72Y+jL1LDuNfvMH/KeOl2BYR7bmO/ZcK5x4PceP3mlj6WNy7hjn44dYCbDyI+i6rGhxGwLWBmP3KYWZ2a+ZbI7h6ObS+5zmvw7PMCiV+Qu0ObmLxk65Czo5qDnmdDY5u6dD7z73/3NgBWM5m+mspvNfg8IRsJlya5zmCUisYCzKjoBUc65A0LHpPZ2flbC50jnmETgJLMwAPoEJp8y5qgbMRGcG7xm45lq8l6lzuvOR+miac87gPyuQE1QWnNf1ZXOOLfBdZIfZ2ZTfansBm2l7gSQVd1UU1RdgLJ8zwU5gLBufoDg9a51Tr1ZfEo86P/1KH1pDAH7qX+dO8BTv0sHG7fzJt8aacwZEVtrXJHTa0tR78zjXZUR8Azaq8K18yX7Sjakv6W3zznX7rgrianvFg0lfwGDyeCYV0z9PXZ9JXKAsmuP5BEMriF19ReeqUnlQQeXL7SX1gpt6MukLBE5593vynv5h+rd0unX5PKuj6zjx7chfrGC8saavmsB99Wm3MUZtMHYbpbJp2hzYHNgc2BzYHNgceGw4sMHYYyPqvdDNgc2BzYHNgc2BzYHbyIH9NOUZqawl1VminmXhTp9l9llurdxbGbWS9yzhH5FwdO/COu+8BDPHWC9BzdL/LF+vJfHKx/PemHnMvARwP8p8dDljnl85/zrvs7sf+vaxmwObA5sDmwObAzfJgd1n7Az3uzGwm4e7l6AbYrvWPW+infdqdD9J173nvTFd8+++lAnkus49b0icN8uu95XMe3PQ6NXx3WPWMZOWed9FwHOCvWhawdgRiLzsenxgy7nrPUwTqG0wdpOuYM+9ObA5sDmwOXBTHNhg7Azne/qlm0irGvVkUo+sT5DlmPmUVTeqTpAzW0t0E27//QYEro0fu5m5G1Lnzc0TCAE2fus44Ga9IT+Qt/Ze6abigFNAcd4o2c2Y80klx527WXtWDY+qcz3pc0TnTRnEnndzYHNgc2BzYHPgUXNg3zN2huNAiSdNdFz3qKxOx3q16PejwZy+RBpm6rHSZt+a9enBoiGdfjCaf+rR4rF0Dfs09tRLRXNDW0ro+2VbFx26NbvTF8X4HtHXA0ajSf1y9FjRVsBj7p4M0hRVd3QtB9Cox4o+NICRPmQ6oztfI04N/NCvQaPHoHWpbqPX+Zg/cGl9Gn5qaOiln5NGe77XdM/Tatajn5NGmx7TNp/Gk/rW6Bnjv7429R3SuFNPGa0zbB+jNQIeoVtLDY9/o11vGePrF4VOjz7rF6RhqfM9Saa3lP89BRYQBfQ8cYZGL72wyMQTaMbwtJA+Nho51vhVI0uPnetRg26811rBZz1s9O8xT9uz6L8DwGq02CVndGqIq88PGoxnnZ7oI6e2dTFWFctAvTHwnIz0/cEvc2uU6LMxZqWwhsH0x7ptNYNHZGOdxqMr1mFc3auNpeeOdaCTvByLF3htzsC77+lTvYeSnzUYVzNX+kKvqwqjQ28foNq5Hk83J7rNT7be+54cWk//0eC4kgjrLiHR0wgNekJ5Wavz0O7JryrW5vCb9ZXE0K3AvyczzeO32QOtxML/nkJEJ3pq0ky+PaGGzz6jyVOf87YFT6DhOfq0kIiO9QlKMozu2VKjZMQYbNUcJWizx1l8out+n33D0GCd1mD+eqGVuFW1n60+0sX1KUDfV/F33uSb33xX0tjTdWsCaczZnqLEdCaj6VH2vLZZ6SnKeSVhJnXzCfGS4qMn2btiUGLdlYCucsQHPJxXQuZtICWn5pwJaMmtMWqfUKsHdK/J9bzi4Nx62TXXfNK3dacfU17Jof/JYT5VOG9JmU/+O6dec7XYyD/Fx/VqzHqFJD5lB/E4Pk36GnO9OtSaW2dXbtJV3zfu1MHWNW1j3urS+elPdvOowdX9zrfB2BmOcYyECLzowWLLBoEQ0BDUNcQTqAQffYB0x7fNhYaVumPb/kcQ5sB1frZtDABnLzmdmP0FsgAa3aL1wtEJH3CyVYbGlYzZ/Dow6yqsOZ+mlgBX+40Bf3rpAACMTID3HZAHzOhMLWh6dBm41LHY2nIeOVxrNr+1oMHx/vRtap9BXZLRAXTpZq0jNpClM7NtZPRA06lcTx8BFbABPp1vnjpMowEwAx7anBYgs9WMNaLBo+g6cgOy/usbU0PGWizM4ADIAh/tIQhAAXc6eQtSOlW3FROQqVEhPgHG6Ge8+IQeva6AUetvg3DdyoFR223YtkPQtnWHprnk5XjA0hjk00bXZGf+yW9y8tf2TJoV2glBx2t64WWtrc9ceKdLOHAqIOt+jVd46YXn3tNT25rQKbsKAL06V7cROsDos/HoNedmXDywHt/hpXnMi07gW1d1OmIbFnzBL/piLnLXgd8xgC4+67pOB21lY84cdwEZOGQb1qBZJFuyfZTGmJpRGtfv7Aw9+GJrLrRaK7kBa2wSYMQ/iQ8aAROARINkAFLihEZgkxzpo+7ybQhN79oGht6xVfujWgueAqtsmtyBdkEMzWjSvJLtmdc5bds1H+v3m3Pwkb1IUvgWrSvQIsHS6dx6+Ba2rzu/gMSOJAzoInfAEB90O6dv9FW3e/RJdHQe54PIR8d7ckYT2uamzcYGLPGZPeO//4AzORjDnPwaPtg9gC04HnDmZ+ig97rr4zn7Mwd6yF3SKJHk98znNzaJZlvu0AF+gP8iaz6Qv5GQWqPO+ZreaqAqEXKM7v30ib8hNzKwmbaxj8AYv0NW7NaxeCFBs3sCPUYHXTF+OwSQP75LdNvL164EOvZbJ7uSlOtU7xgNTzUY1cleYmJMoNoadMzHIx3t7UzhOC/ywls+yE4E6DQ2+fID7ITvMH9JSWCOHpADuu0U4FjJO9s3nl0RvJfg0XfrN7bvNZr1klS3owYbQQO/KFYZl13Z5qi+YfkieiVpsW0am0YbXhmPzfM3uuHzHTWTtS0VH85W2uoJH/S2pPeOl2jhlQSKbQcwJV9sl9/BZ+uh595LwP2nb/hunfwVGbNZ9Bjvsqs39wucHsbxG4yd4SqF63IccEHROE6GAWAxQI5E126Og6FRTNtN2MKBkWmmR2md036PgoZtLvyp4Nj6gbNi6JQnMMapcdyMjrIK2ik0I1eRMzcHx5k5X6UNUFJBAkjK0Bigqh3HyrlxzmW/GRhH0CbBQCQl5uwdzxGqDFLygjcnpopmL7K6TgsCeGD9AqNxVC44MIEaTzlWjlNwFbAZCUfNgHWmFkxV7oAbBseAOe62ZALYquiUrdX0UBDX7A8fgUYGyckIdByTKhdH7jfyEHQEKLTZ3YBzkB3XZdrefG3czTFxqOa0Pk4roAaAcMzAqeDPwZCzeY2BT5oP1tiwzBw/6Y6AxomQL70gJ/MUWDhgALx9DckVXzlVAcmaHG8tgoAAQd54jX60AGZefsdLgYlcgB4BnTMlfzqO97Y4wSeJB1AIXFojmdqmBK/oCMeNlqrB6BDUBFxJioDHNlQN5+V6tAAo9g21156gJTixBxVlwDtgoFJrbfiIPp/xwri2pjEu+bED+8RaN+cOxHHcAjyZ4bX1enH6ghlb9p7uAKvGoT+2aqEXwJfKr7XTH7oGkKtSA9/sgq2yEeuhF/WymlWCmkIbA8gChgECa7UG8+K7cyUCZNMvumEAACAASURBVA/Mty0X4IgfjuEvvAeegRF+hp4BTPjJB7BbOuszncJPSdGshndfK7CJPkHde9VjPCF/67dXrvUDEsZ1nCQKIFGBJmf6IdDSUwCADIAx62HPgj7fFigCQAXPOqSTKf3HQ0CQT8CffA/9NRZASE7sDLCid/yDKwzsSuBdX922YX77/EqWzMEP0jl2BETxHfSArklG23cxwIhGOsiG+FgykuDxW0AqeyI79lVigo+O8R1gAmTUPJXOs1P2jxf0Cq3WBwjXgR6t83aRKnz0lx3Qeb6JTvkNkLNOcuP7xRE6wJ/SKQCvKjzZGMe6JDnmB+rEG3SRLf8wQXzVKnrG5vhk8gx4kRv/ak14iEYyIhu8wmc6L5aQt23VgGA6Tb5kwK74NnKmc2hkI3yZPZ3pPdDuihL/wz4k7WJq9iCpEbdLAh4GgLrOMe8sGKu0HjPmJYHrYFAKR1nay4ujpXwMjzJTAqidUgp6HBpn215hbesg+zQOQEDxKKSAJtAxagFLpUzAptCcNTBDMb389zuwQwk5XQqqmhIYo9gMnlNGH4NkmI5j5DJKtHP+gJDfao5ZqR39MnKOV4Bn5NbJkBkInvtOQOOwZSUyJ8YnOKGPg8InzljlydicieBsfMCWU/dfZsVAGb/zBUy0cRDWIfsFxjgEgV9A53Dwuh0I8Cdny7maDyjiBDhr9AKtjNL4nCGecIScsHl8hz/OATasUxDkYKwbGAHQrBkNbYQsW+MwOW86IDirLpiXDB1HjoAy2ebQjN92MACCQEmW6OekylxnJQ2PObXWKHsGMvCSDABUzknQQzswZc0CD2dMJ/EJCLMelSJzCkJ0kG4KqJyb7VEEE3ppPsA/HuMBx8pxO48Tl3HjgRddp1ccpsDMwdK5CVACZcCfAMYOBA18KPMHcM0J/NAbslN19rvkBrAQsIETL8GLnDnjNh33ngyc43i8BqCNi29ABX2lh4Ad4OI9vpM3Pkg2ZN7m5xP8WQsgJJCTu/XQITw1vhcdbpujEh5rwROgg6zsc+iPrbIZYxhfIifg03W6zD74CwCxoBRYNwf7cjygRb6230E/WQjSwAS9xYNeXdbxGQAjQ78DB2wL8GATeEZP0AYIo8UxdIJf5CvwjO7TCTpEluyfbeApn4U3gDE9AzbwzPeAL/lK0AAgsgE2q7YbF9DyvaSPL/BnLrcHSIrpiiq4MWuIPS/LkT/e83/8mqQVMPOezRuPT6OP1k03nOMWjy5jm1+VT6XfmugWnku48MjLVQcVTACW/ZnDmvkYcUKCTC/YH6AELLAlwNa5jvECLNgCH+GcLv37rUtz5GcOPAZ68Ew1j66yKRVpYIqe0BFAzAs9/Ah9KImS/DnHMXhIR+maRIt98YltY9UlauMCP3gSGMM7cuZzXI1wDGCEv+yF3geA6QmfxM84nt/BY/wRbwBGPh8Ys2b6LN7QLTHJueTA9+ETefMj5rRG53e5f15FuQ5s8LDG2GDsDGc5CIoZKGMgBE+JOX5Kz4H6LxsSfDgxx1NSzrab5AOKjMelH8rGCGUcjJvhMAZGKnC3KWwbIQtmggHnz/id4/IjoIJO/43BafpdYGQgXoyBs+SUOTVViDainQbGEBg2A5bRWpPgJmDJUlQsgAz0ARjW4fKnYKR8zHiBsQIRZ+y+JuMyNOOpQuATwCHQcKCMDbjidDgVzlVwYmzAHAda1QPvZXwAloC5Xmbl9JTM8cca/AnGnD9QYN0uh3C8ZKJqiT8ADNAluJMpJykrMxcQxXGqtDB+cwpSHDWQawzBgKMRaIxj3V4CuQwxh1bWTkeq5uGlS1YyaHLDQyDUMfhVIEc/ECJ4cM4CE97gLYdGloIIEIhW+ofXnBegYS2qEhwjx28ePP5f9u7219buquv4tc+5z93ebQpteZKHUiEVi4rYKLUEVEqaGG3SxETeaHzhn8D/wUtDIm9M/A98J6gkQGNQSaPWFCsPolCh9oGWlvZ+OHtv89nn/pbZ5Vrn7PO81zpjJTt7PVzXnGP+5phj/OaY8xoT1oyz7+iUaChCrky40QEGkjHVLg5D/6mLQ2J86Z77GT0YWOokq+/ogQiKV5GiyBgjivDRDS/vjQtREH0HL8SELtNLpAFudI5OIEsImnrpJccgUkMfRVyUrz+9zPSNoRyOaxEbYxSO+k+ZrtevdNG4gQdZ6BadofP6FTk2Hslr3NJJztz9ojUwoodNeEzGvLTHxMSELDLGXnBk2gBfEzZ6RSe854T0G1KlbCRCvyBqsHYvx6ktyoIVOY1R97EfbJN7d/f+kMm4gGHbAxAtOmBs0BN2yGTPuKFLyK7orwgo/BFFeodQkYOzNIFEZNhKtsF4F4kmF/uGyFsW09dFw0wavOdMkTAYs1f0kJ1FNthO9gjR1J/0nH7C2r3qSL/W/WlIBDupHSYx+p8+mRQiMuwP3aIndNfYMZa9EFB2SlRJ/e5xrwldURrYGwdICLsFB/2iD2GgTvfTKXbG+HUteegb2eEKM7jSH3LpBzpUv7UPilwwZ9PZIvLTbSSHn/KnLnIJELhOGYg7/NnJyLIximzDWl9ZpeggcTZJuetxRdkuk1XlwQYppy/sARnhqI/oo3FFh20RQOjZOzoML1iI4EZ82Utjjc2kI8afF31SPn8Hc78ju/qBbxPZh3ETCbiy3b2edLDmaRCyIWMHUO1JvzZGcyichYHePhqzujYpdzAuh8cBcuCubd+PaiyZUWTKg+lXR04qAkip/KYcDpAjtoHai7PheA14dTJSlFwZBrX/vuOQzdLVr5yIWktwa6SmyJiZpr0vjK/BynGInCjTUo1BZlCbcZg9cT4cuEgTx8dpMibu0waD2GcDFiliGAwupIrxgalB4joEg+NRtz9Ls9pppokItOdGtEcEcN3USn6/cz4MsFmzspFdM36GgHMWHjfb6tBdpItDs9+AvAgIY8QAinoJiYv8KB8RIzesOW4zV2XCgfFqI/uHP/zhqzYzFn53PT1heNd9H/RAX4gOwFi7kBKywHQ91ke/ax9Dx0FwxIxWS1icEeftN6Ref+sTRpCxQ9A5YqQToaZbHDTiwOHRBY6WkebcOQrti7zDgYM04yeHttEtzs2L4eOwRPQQJI4IHiI0iAwnA/OWV3KW9kxx5OqiW2TQP8qjC8h6ESn1i9ww3Ehg+wE5dzqibA4JWVUmx248qRvOLakw8MYhB8QZKA9hEVHy0gf6wvcIJ71wHR0yhtzH4SMlnDFnJbKB2BoPdBdpau9YhKBlSpFf93FS9Mh4Qy7okciQ8cFhIYjq1mfGgjbpJ9iYvBgzMDHmOCkEkX42OUAajBFkm5Mls/frPsT2iiJE5KQ7SDv7ZMJBf0RN9I/INQdvzIhuIAr0TL3sE6JEJmOfjiBfdJg8ykeojH/t0U4OV9/SXbrBtnLudBN5MS6UibCS39g0UUN+9YExjvyRydjkhPW98tlKbWuypkxRPORIvcYj4qkOeNBnn40TdhXRJBc9RY7ZLmPXd0iLvoaniJh+FJFRprFkcmRp1Rg1lrWL/rBlSDJyK+oXyaCn9A8WyjL2yU5fjSV9QcZ107p+hTEibJKMlNE75Arxgr0y9Q+fQG9hFdE1+WJvTTgQT8SXbrBDxiCbZ2zTcfbMhNxqjFfRYf/dg9SauNIXNsZYRMz0kfHAb+gf/edaWBoDroUjXJVDP9hqthSRowtkQNxasYGlscvWwIedYefYDJgok47xN0gaP8HOrmT2aZCoJ1XmUZOxFYSU9UkBQ9koNwUwQ2cEKc6656LZvv+YuQhJG9g7IHa9Zndp1W8MBUVqc/P6tJDfe8Kk63r6bQ3Dtwcp2focJpXp+/YhVV91+C05VpmSubJa3mimUfTQ/zZc9h+GiKsBXxTCfcneDKt6k8FnMlTmipvv1nYk//q/a7o/srniHK490bPivuLlnj6nW31e8fZ+V07XV/4qcxius9za7J6eQlv3jGUItam9Pr5zX+X4rX2Caz8lb9emk+vTSGtZ4bduel37ecWkssnU0331Yxiv/bCWqX73d334rv3lPXKDVHESlZWONaGB1Vq2cpXf04Rw8eqJuc4T7H6y125OKweoDOW63jV01m+Rq+pszJCX461d69J0y67rPd63tOZ35bbhWN09pZnuur6nKdXjPVJmfJFf+9S5PnHZ0rHrV5uQjNqU3O7zngwICvLQE77pJbl6ctMkjKNFHjuMHEFWD9JssoNsIeZeZHG/6Jt6fA7PViFMcEUPkQDtRrTICB9tSF6RY/enP5w04oFQqX/FHimszyMUHbyuDZw8Uo38KE8dJgtISE/kwkad+qsnxmEiEgh3JFB/mdSKbpOX7mqfMtzjhcipW53k9JlsSHhltGze07lrRNM95EOm2j+rrcpTTk8+I/3uhz+Z+TMTK+1D3lzfUrbfbX1Axkx+laFO5SI1K5bppcCDdvjdxFCfImPqQUxNzkQsYYCw8436Vl0e/iB7D6XQE3pmIkS3YKpO5YWx+kzCTBb9hznyr82IJFkKRGiHPlht/pPiBk+rnKMlY08LkNUh6GQzKsaA4kQi9oU8DWgzKzOpNTz6tOW8qeUX5RPJM9DMGHuibt8TTze1HSPX80WAYRY1aiuACRESkZF9vtI939o5Rc5NZEyUhN1pUvCoyzJFyzh7kSDRMQ4yUrvbYnbPXxPVCJXIpiib6JCoTwR0Jcz70ItEa1ftuR/K7Qfj8DlrTrlJQQTi+fbS9Wun6yJ9JrAiQ6Ja+vEQ9tcvea48BgSGjB3oJUalTcvNsgx8xmSfoTMjaobGCDyqMTwGpbmOjBnloh8txcLw2Izkddo71zwdBNq8S3/MfFtmWyO7T6fmm18qEiQKgYiI4FgqK2r5qPYH3iZSIkn2/3lCsgjDvjIb59CKJLOb7jc5FYExkS1Keh25IoRF0e/XE60CqLPI3RpFvPm9+GcSIsBt8RBVirjOxOOYevHRZZ2zKQ9gty71tWTmv9Dovtnd7hLVk142ffQufj53tnzVMh0p1qXQ5yPV1HpsCLRkuTvmXvTx1XhaSVB9+zjYtHTd8qwys3v7dGdd7m+st9wbOXPfdUhYbfG/pfcH3bdrZ5LnYeq8KWPi0PaImXjclB56unLMcUjXwNeMpRmgmfmDDMQ1ipxLBoFBYBAYBAaBQWAQuEJgyNg1FMFygL1jNjZ6PHnI2DVAm0sGgUFgEBgEBoFB4FoIDBk7AFPhej8LfXvk1oZUucLWvQnd3tNrPXVVyLnNl/3e9Wv53rePqqe+ylFWqL/r1yfp1nB+eybWJ+daNuhJNzKQfd1fUTi/ZSD1V1dPj61PQPZbSxFXjP7s7BtPDfpcHe5bn+rz26783e9/8haF7P726q1PPLaMET67T+TtPgW5+9Te+hRi91Z/S87rEsy6VLDb3nWJuv0dyZr+tHSUXGtb9XXLcZbBWyKvv9anLsN93RvU02H1U09U+rzb12s7VlzXtq9Po65PJK7LX8lb/4VJ/bj2Z5OX8FyvrcyWxXpqc90ns/adMrTPPinpM/x3rz1Tfiuv17Ws31w0CAwCg8ANQWDI2IGOyCH62ZM9HvuV40ZuGo83W670WLCX9z167RFmm/k5iPVojlJS2HDrUeYIR86xje6uW51rzqXrPV6N7JDBe0969ii273vkv/c9gl+51bfu5fK+BLDqKTu8eyOTbcAPlx5k8LlH8ksHEOHK0bYht7ojrCsR67HzSExPhe3iBFuYuK42rYRvlbPvc/CRnohnJKe6Ire1u+/XdBH1o7LXHHIw8zlcw2UlB5GclWSt7U0VV7Jf6oX10fae6l2J+opLRKbN2BG82uM+vyX/uj+o32pnZCx9ImMThohm8kZKV6KYDkTAkrkydic2YVQbI30rsZdGRp4haReknBGt9sRf55beENs6YgwCg8AgcG0EhowdgIrT4AhlQ5ZAzhNF/ktIJ6eKRHXy2sj2LZu2vCodWyKZo1wzHlOWTNITSXKQSUgo/5gom+ON5Ocxs5eFnVPh0CXnk+RQUk1JSj1V4zFnxEu5HI58NB4778xByUU5KMlKOVGJCeXLQSIl2ZPkDzGUYFLeF7ld5KiRwFHiT8klI45FHtTtaSp5WyTrk3xWxnH3SaIp+7G8PJKkSj1AJm2U5M8j2j47dkT0QoZm6S2UxbnLH9R5h2Tw5JUkiPLVSJgooSQCIWGp7+X7kVtG8kDJJ2ErVQYyLIs3DCXoLL+QvnONbNSSQ3p5LxGvfoSRZWfHmUhkSk73iHrCW5JLfSzpZAlb/Q4PGEpfIjmjxLKRKVFECRLJLfmsnEL6Re4cT0ipLxKmfglKEQ7JRGElGasnzzzW7rseGtGPHteHqbaqTyJEJJyM+rID7OmM+hF+eZ3k8oGX3EuSUHaQvBxCMCVHh0MrD/5wQ8zhoF/0re/l+4kQmnhII6AP6bO2+k16A7/JKaQvyE5Hm6iQjZ65TpvJQM4mFvozMgZP38PDPb6Hge/hRu+U67M8SnQRNhMZu7btnwsHgUHgBiEwZOw+kTEOUfZoyQsZfPlyECpESv4cDkz+I8e+OFKEI5NtWYZshIXTlsVcAroONZWl2lEQZvMIioib5IrK5MCQPaRGkksOX1ZhSVORCfVznjJYc8QyHXfuo+84W7lpOCsOWyJGchXdE9VTN+eNHMjs3RFGa8QMsXOfIyjUKzkgR9+RQBLyIaCyPMv6LkohSaP7ZITmGJFF2aURVLggAIgVskV2iSplFUcUEUbZpzl9WZcRXI4Z+XI9QuE6faEeyQzVLYOzemSa1g+Ok5F4EOHTd4gtYsrpO25Dpuk1uSes9StirQwZtR2XhERot/uRaf2CxOkrGceVhYz6zj5CL1mo9TnCKlEwUkBG2CCwiLQ+RnLlYJJxWjZwRBehkbGajiCG2goH7UPaZPiWVRu5R0plntZvjmWBKUJmCd2fY7tEifSXNsnQTk8QfLKqX5v0G33RB3QNmdV3clbJ7k9v6YqTA1xPJ2W6LvrlSBL9qh3KFpmT3V5GbMRPFnU6SXdkbEeKtdf4oUfu1Vd+IwtCpw8RWn3Q5MREJVlllZcMU/ulTYCtNutrUWvkcnLY3SDvMqIMAoPAtREYMnafyJholCM2kALEyhEnHAGiwtmKODhCBvHhUB0xExkT3RAVQIA4HYSD40PMWjbjZJAOeXiQIxEAx0ogahwzpyaZo4iAKI4/13ammPuRGuefqQ+ZQPaQDsRAJE/0zX4av5OVExWhQQicXSZahHxwxB0bIeLj6B0EqaU8R7ZwlEiH78jI+apH5K42ITuiHgiLSBPnzcEjIoiG6JhjQThq34kakpcj1n7OX3mWsZz35zfkCw4if96LViJQnY3mWpEZEbWyjIsyIqPuQ+6QAP2Ts4aBjO6OEnFkj2NXRDcRXlghEUiO60T3EGz4ihA64kifwkv/qp9ukMtnx6u4T52idgiTvtBGhAjBRL4cd6I/YOd3uhD50FY6IKpY5mw4aicdQaBElUQP3adMpA05F3nSX0ikvnI/IoVEI8KIFZIs8kW/tcuEQN901qC2wAEGrhM9dVxO+746ykd/kV1Uj8zkk+gXmdI2umvSQXf0O3JcIlEkip7RFWPJ2CKHqCfsOltS+XRX/7gfIUc0HW+DjCHUnUE5ZOzatn8uHAQGgRuEwJCxA51hCQSRMJt3jAOSw3kiMJwkUsIZd+g1p4c8cLiu4bDbx+NMPdchYpyGSInfORSOSpTD0qUlGWQgMiaapH5RDoRBvRwP4uZ7ZIkDRChEOdTtmAikBknzmygLR+qIEuRNlEO7EBRRDG1CJDhEZ7KJqlkOUx/HjChwgqJo5OcA3Y9cWuJDcERQOEHnolni0zbRFc6V8+bEtUukz9IpZ8xRO8KFM9Ye0UV76ciNQCpDHYihaJAoEFwQVKRUGaJi2mQ5S1TOkmLLrQgKWREyUUxlISwdPaNdHDzC7IV0iGohOpYV9Sfy4yUKI1oDT4QHSUdQkDTnrKkLfiI++plMSCls9AsyRicQB2QMmYAHmRBWL6QKARL9cj9S0gHtykX4YAr7Ds3VH6JD+s3SqIzl2iuSq0/1LX3RVqR5PaDYEqy+cY3ImWVIkT4kmY6KRsIKcaMTIlciwe3dMiHRl4i865Au2NF5/apPkWW6Dj/ROu2FA1KGsCK0yoOnJU96rN3agHQZD8aOfkDaRQfpFFwRvs4oXQ8EHzJ2g7zLiDIIDALXRmDI2AGo2kSPMHFQCA1HYAlKdIGjceCrWTsS5r0ojiUbRIOD4HREQCwz2oPDQSIc9hJxTMgTR45YID+cEgeMdIi2iRaoi0PifNQlCiY6ZFmJk0Q4LBWJevSEIOctooIoqFOkQeSHk1cPwoKI2HcjMibKgexweNrNsSIX7SOyNCcKI4qCOHLCiBc5tU0ERvRNpEzbyOw6dXC4sEGELKEhnepAEpBJy1miPBytaxEezrYDj1uWdJ1oCzLjd+QIhkgPgoQEcOQtQyJZIpr6QqTIeyQBcStvnGVUOMFXJAbJQYZcg/jY2ybSJurpHuTU9yJ/+ke7kRIESV+7JmILL79ZbkRMEA1kmvz0xBKma91nKVH74CdahDgjsPrVd0iX/kFgkBbLl0gUggwLpJQuiXC5h5wieZZa9RlCCG/7vOCibDptTxn99IfwwwhJtHxLByz96TOEy94xRLmX5UJtEd1UFj1GmuCF5CnDnwgjgk5X4Yxo62ukSV3KhTfdo6NFeukqHYCPOhBfemIM0AkY0gH/jRvL+fRZO8nbgwfXtoRz4SAwCAwCzxGBIWMHwG8DNaPO0diULAqB4CApXusTc5G3nvATyUAuOnjXPd4rFxniwH1uQzIy4V6fERJ7sjheTqrDjUWL7FuyZMrhdOhuTy8iHWRCzDgvkQXLmupDCBDEDr4VSeoJThEVsvYim3sRQERABEJ0Rd0iKqJIIoXkFXFBCjwY0NmTnL9ryWj5yr026iMZCCaiIlrCCZPP9+TiyH1vKZCsyhFNs+fLHiNLXZy3OpEh5BPhcC3So7wiN4iGCJc9dNrjwQL3a4+XJTnfIaPKVr9oobYhR/bViTaR3zXKQCo//elPXy3paj/CglzqR0ukcEZUERXtEm0SVUVa9AkZYaU+xBHZQE60W3kIkX1vCCK5ES17BMntPmTFUi/yqc+QXVEk5BcRUaZrRFQ9EIC4aCMyTj4RRTK7riVkUTtRKLJqd/u27PFyPcKqzxCnjrWhd6Kh9A6h9B72iCP9gJW26UfLocgYXOCJ7JqY2P+lj0TefEaUkWt6KHrrPeIISxMf+oRkIoiIPR1AjGFAD00KjE/EVL2HTsp4jrZ2qh4EBoFB4CACQ8buExnjbHohBhyBGTtnU1qAcmq5bs1tVYoJRKT0EpwuAtRTYGuuq1IAIBYiDJwVIuDVpuneI1ylHigFwJqmYU090BNwkZQ+t8dL2eU4W/NqrfV2b3W02T8yWplrGozaGIa7+bU6YqW2lIaiJw79vsq6pk2IfFZmqRl6spHs5dfqv+9K7dB9u3WuOa9c0zLzmvOqVAvhHzZrXrhSeawpMpKJ3pSuI7krk/zpE1l6MrC2r2lF6p/SdKzpPUofUVoM16QTHaJcXaWc6CnGFefqC7s1bUj79JKj9q39bF+iJeLSYiD4CBlyCNtkL51GKWK0W/nqL9K56r46wt01vU+Xa8s8WTmebxAYBI4FgSFj9yFjkQGXiIyJTFmuFK3IQUVgchbdwzHk3P2WA15zWuU013tFbESkRJlEaVZnt+Zqquy1jDWhasQkOdb/Oeec4eqQ1+vUvZsnaoUrR9g9u5+TLQe/ygyPnHv1r/evuauSIyfbfSv5WuXu+0jjKvN6nb6KLO7mHuueSMtuP1fOKtPa3/vUalcnduXqc4TU57XedGtN8LtivNa/YlAZa7m7erW2173ds+YmW9/XZ8m4Etb0fdXH9upF4iqrPl91e52kJNcuzmvfr7KvE6J1/B6LQR45B4FB4MVEYMjYDev31ck8yLnfMNFHnEFgEBgEBoFBYBB4BASGjD0CaE/zlpab1DEz+6eJ9JQ9CAwCg8AgMAjcDASGjN2MfrivFKJl9ti0BLMudbYk9LwSXiKP9rm174w8LfkNmTwC5ToiEY0Dy5wtUxO9PYcTRT6ijhxRB4FB4P9DYMjYEShFTqgN1Z2x2OP7RdM6X/JZNmk9R9Om/c6YnKfZnmUvvBh1pWv+dz7p7ib/FwOJaeUgMAicGgJDxo6gR5ExiVglJZW2QMoB6RaQL9nV5ZdyzfN4eswmbekM5CrzkAP5pOWQoqAI2RFAPCIeAQLIvgixtBlSkUgpgpjJ3TevQWAQGASOGYEhY0fQe4iWnFkSWloOlPleDin5xpw16BzBlmvWBwDWp9I4slIMFGHYXVosAlfqgP6DyP090VZdypH/SUJTObRE7GTBX5+U6wm+NRUB0lg6h+Dvabw15YXf1ict1yf41if7XLemuSBHaSWKGia7a3uyr/J7oq+8a2VxX7Es71zLYe4pOtMTjcmn7uTz3Zpeoz4p9QkZ1hQWlnzd4/euVX6pNIoKuc/3awqQ2rbuOyxSuT7Ruj752Pe1YR0Oq+ylyVijUmtajVJyrCk21jQXYdlTstWzq1PrE5/rE6tImM8mH3KbyccmoS/dLw+cMpUvDxrdLoK82wd9LhXL+mTvikPYJGu/9WR0smtn7ffbOq5WHYZhupbuJEtP7VaHa9cULrWt/k7X+pw+JXNta1l31ftVX32f3q+pZNZx65o1zcn6VHTfr3Jr/zpeki0bkO6u43kd/2FW+pPGR09Hp0vqCOv0vDaQq35dbcD6lHHjKoz2TR5XnJOr69jEcF51Nb2o/9YVjVWX6itySuvSdastC5fyUGYb1jKV43MY1O7sYriVqied223PagvWp5vXflr7wPvSHamfL3DEnKPqTNC13zFsqz0t4faasqYxkTzZz/QsW77PVa/bE8IhQIPLXgAAIABJREFUzFa5j+FkjiFjR0LGKHEDDvGRDBPxofAy7ksKSmml3ZDg09E3EpTKWSZZqZdUGRKbSrQpCayEqX533BFj4FxDiiyRqeSrPqujl8iXe0QkJJXlBGVDl9BWpnXyOVzb0TnKRB4dZ/TjP/7jVwdFS9RJFhnsZeqXaFRdknuK8kXofCdbvIiH7xwTJNmrI6hkw+dslStJqjJKw+DoHUlOJSc1MOW14qzJI9mptCEwcqIAA08ecsJQIldJc8nidAGkiIwGtKS0cr6JxjgmSNthnlGGXWd2ul6CU9eVR8x3+kW6Em3XFu1wdJV7y1lHDnIyZO6R3FV/KK8DuCXXhb+8d4gJDBzMrm3ar05lSwoLPzrgOolXtbmTGiTy1X7tJJt2M1jaqKwirRl9xJ8xl2BWvyp/3cOoXeSS6FfyW0mFlcXoqods+ooei2ytx1JJF+N+iWNd676SJ+s7/UhGmCSD9kuA+8EPfvAKP7+pUx9qt+taxt8l5sqmbzl7dcLefcm1kkcYwbAIXI4enuqN9Gm/P9e5X1vrW1jlZCI34RdJWdN+wK3xrg6fmxCtaUKa2FSX/yu5p6M54TXnXxMt38EJ9hHuyFK4+tzxcKsD7jplqaM8iun9SgYid/43OVnJbHgrK4KZUy1nYbhF7sIrXe1/9opMOevq6rfIYpOeZFXGbv6/lsIj065dl8kjZWG6kh/lwZEsTUCNj2xW7U2PaiOda9tJJCOSuxLfiBV56EU6km41cV6JVvqzEqlIre/W/ln7Y+376m3S6ToymyTRJe2VvNzYrh3pc5PMJgjqbHJL/nD0vhM9VgIepv43eU9HV3KunMhyJP0mu/shYze5d96ULQNBYSn8xz72sauM5Ryf7xzBhGDI1u8IH785MsnSoczkyIys5IyAzOa+dwi0+2SAd6SMMywdycPByXjOqTnYPOU2uBxj48gczlK2c9nfZXx3NqL6Jfl01qSjehx9g+AgYo49cr2M8hJ+IgKO4HG8kQztZk+OunFMD2fGOUoWSi4O1veOZ3Kd43FEA82+/A6DXgiF3x1D1KHbzkKUqFd7Hd+kvTLKK88xOzLLIx+yvjs70rFICCDSioT5XjthY6kYDpwtUkR+7UEutBUJyijA3TFXSIzDvx1lxOhEhtUDY8f45LCRDmeO/szP/MyVUXNSAVxlyCe7zPOMrlMJkFXkzsH0ruWYyOiYLEctabf+QLr1PVkd26VN3v/CL/zCFel0rwz6/jOcjtdyvwz+CLRzKt2HECLiP/VTP3V1CgUSj+A1q9Un+p2MyPDP/dzPXfUb0uQPNvoLwbWETT59DDunFIhyIafIo0mD47ToKYxcgwQ6rooOOc/VUUj03HFljhCDkXrpIxKLLDuuSltl5S9a5jQEJw0gyxIrK4NBpztIrfZyNBEkZB15VjZCLCpn9s/hkNWZm4g6PfS78SkfoTNK4eRFn8lvvJk0mdQ4kQKhJatjsmBONx0sbyxoH52iE+5xLJW26Adj2D3ax2E5wYAe0l8TBWPQNfTU2KN/bIOzQ2GFWBoj5DF5ccyb8p06QSeUaRw6WquTOXxHbnrsdAi65Ygu+uhkBGPaOFIXPew0CjrlRAl1sAUmD8ow/lyvHHZGvxmjdEjUX72OfqOX9MQ4MgHjXI1B/cQ2aDNC7r2x3wkbxgMc6C4M1GUC63gw/aav6IS2wK4xqP/YQpMDZeknEwGTLbLQURNdOgRj5RrT7qNHToWgk/qevtJ9x4VpV/rsrF32ywSFTMaRfmYLvJx64bN+Ykf1I3ltU6GH2uo8WToKVzpBfjbJZKtzevkNtotNMab0qc/0xiRaG8nATpl8s0n6Bb50XN0wdE1n+7rHeNIuuqJu9t+4NomGrXZog9+UkV1k/4wleGkTWRE240M9bA9sjE3vjXNjke2DE2LmlA99SjeUy7ZbKVI2/WBzlEuX6IMxVgT0prv6IWM3vYfeXI4qgzqjyOEaOEXGOCuO0jUMOsWl9IwiJ8HQcmoMPWPJiDLwBozr7UGTaBYRY9g5egMQgWpWYyAbOAyK+hhxCm9QMq6McUSRQzYoGFnH/DgPk9zO9WTcDDh1khPZ4/AMUCSQkUEwGB3GErnkqA00y6HaTQZ1dPZlMzaDmoyuJaP3jA4HDg/tYXQYQkbHcTyMBUKBHHIWDB7C4cUYcowMGFLEOMO+JV+yaidj1IBvBidCyAjClOGAAWOOSCMf8HQskbaILDLkyB4Dp04OHZ7a6DgkDkeUCIacFeOrD7UVqWCYOQC/k1e7ERL9rj+RStgh5vD1p8850siYPkRU9SdCiPyS3TmX9gEiIgiio5eQBQa7WSy89J+oLAcnAupeTpPT57TpqEPMGUh943B4/Uxvla0e7/U5GRBG9egfDkMk1vVIHefmGgaZM4UjAkQfI6BwZcjpGjy1l8OAL7lMLnyGF2fAaeqjdbnD8U3OAkW+9CdZyGeyw1nQcUSu82VFCrSDI4ABPGFOXxEo9XIo+t+RVBwLDGHjvwizyCPSoj+QXHqhvciR7+gdskoX3/Oe91zhri8QLI5QmZwdwqz9PpMrLCwnISVIh/vonGOwkLWOoTJe1FFEgYP2MmaVQ4/pniiuseZYLRMQtoaMtlVwqmTjoMmmzxEPOqLtCCr9gws9R/ZgjWAhj8aZyLb3cEZY6TNdtjeVHPqeTMaE/oZv0SXj22f6YtwjZUi7+8mCLJDX/UhekW54aS8bQQc7bouesB36BiFBbI0zuCHyyqWPH/3oR6/sCn1i1xAGOkHHjGO67gxWWOhX/cAmG290BblH9hBVJ1YY3+yDuhwD536TCPrPLpmUwbDJL13Uj+wi4mUsw4e9YGvhplwEE+7q0ydkYSPYfvYQLnScDrKdcKT39A/RhB25yNPYUz49NRljv/TbGqmFOb0hg5UX2CBPfBUdpBfGjT6APTzJz0bRdRNlRI1N0UfOv4Wt8aTdZCYn32byUlRzXc68qS5/yNhN7ZlFLs6hkDwDxRAaXCJUfjNYGUNkAglgBDgZg9c1/gxORpgR4ihcz7AYfK7jADhHjp/x4wAYiCJjBpaBz+mZ9TIs/tSvXtGaBqZBpA4DkfMmq5mLJThlmyn7nUFBKjgzRMIylsHEyDEi2sy5GKiMB8Pve8bw53/+568MOefcEgSnYKAiX4iZKJ73SJwBH8nRbteZbTriihH2n3FkPBkCdcPLzL7DqzkY9bb8hdgy9shYTitHznAzLgyIPuHkGSwOyywSFvoEVjBg8JEGho/TUQ5cGDYESwSFTHCL3Da7NRv3MmNnVJEgBo8z1I9kYTBhzOEhIZwFUoW8MFra5YUomVmbZTPWjCbH43e4wB+2ZCJv+xDdy+mSl4PURpMFsnD4HbYOJwRfuSKTZuwIOgNPt5QHI3Uj+4i4FyNtVo7c6FP/leWcT/jrSw5D38CJY0bmLckbD8pFtDkfUT846HNE1cSCXsJMf6RP+sj99IdDcR0jj5h6T1foqigGmU1s1GOs6E/OlE5xsPoKMeE8tKmlx5b26KR7feYMkRdlGMfKgZNx5zfluB7pgYkxRpdcS8+d5SqSRFfYCn0FKw4N6RPNgZXxASvRFTqAvHOiiKd+LvoC//bsITP6lE7RNySX8yMrx0rnESXfmXSRlUNEqtkuY5weiozSP/ewOfoKKURokF6ysD3ImUkRUsxWaYdxqB85ZLZH2/UtvWbHvNgiZAxRQkqNZX3GZiAERZn1eeVGxlwDF2OkZTf9KwJDdkQXEaGD+tI4gBmyQ34THXYBmUUC6QxbZ0zDml7Tvc6JhSXZ3IsQIVbsBmzJTq/0KZ010UES4WYyp99EEdv3pt3KcA35YK+/2AVRYXLBz/hQVpHVxp3JJby1BQ50z7jXduMb6WS/2fQmLjDQ//kNhJOsdJM9WPdQsh10I0JPD4xhbVa3PuNXlK1e+Ik+G2vsCgJX9N6Yh70xawzSNZMMky4Y0/eWx4eMHQHROQYRW6YkK2NMkTlky0+MkxmBiBbiwFhw+gavGQaixplyIAyGQcr4MMiMBSdnYDPaBpWZlwia5SwDZN18yaAa+K5lIMzEvMjSDBiBMPjV6Tqkz6BgBDgA35GD0TdT5WDMzBgsBkU7GFaDyrIJ58IQaAtDzmC5lyHiJJGxZsKMl6gFZ60N3jMmBizH4T6kjkFgnBhxbUJAkA3GF7FBLC1HMAw+i2TAhgGGvXu9EBzGXj+sOOkvRoNTYaCQMRggR2aODDH8GTQYeDEW6uOslYu8tI+KEYUdbDkhRotDcA8nhRSKBnHKllTMHjmbSKeIHjm1EWHVFrJxfsrznvNnFOmE/kR4OUlEVFnarnxknpz6S/ntydAG/Zfx1S66yZkgP+5DppFKJM33yD581IsoI02IDBKAqNEh8onuwg/Bo9fInagA8oHo6A/3M+D0ie76jqOJjMGKLnBEdBWeZDFeODR65r+oDP1s7wysjQMY0iN9K/KhLZbYtdesHE76DmYtx5JDFFT7OGFj0djw9LNxJuoAG+3ggDhPOsx5GWcIAH3RX/DUVo5GVEI/GReIqOuUrY/0I73ihGBsMqM/tYnuGu+ICX0wxuiR3+kAeU18kANO0O9NMuChbpiSMzJGp/SP6AWdJyuHjXzSEzrSfiWESz/AyqQLWUO2tEe/IyzqNybpGgcs+uePTmsbkgkTsmiDsQlbkwrOW5TJS5361PjQb0g3vaLL6lcHgq0vYLJGeOkB8tmYQVyyZ9pHf+Etgu4/HdVm41tfsk2w0Gdsm/apo/153utndoFM7tcGth2JQTbYTXZKhCoSjdgjTfSMDVcP/WSHLY3SG3oKc7YN2YKDerSJHiKssESETSSUh9RkI5TL7vjNPcgqvaBv7Ko+o8PGkMmTOumAyZvIPZvMZmofnYbPg8gYXVO+LSPsAUJvLDee27aB5MNV/xlndNuEAmlEbNXLv7mOTPT6qMjY+fn5JeU9hg1ux0CcnpaMLX+ZtXDkSIiIl8FE8Q1isylRDf/NFBgUys34trnVe78zjAiLPSb+M3IUl9E2aN1rlskQRXYYEzMmM0uGgeNXrsFkcJu9u0ekxyBBhtxjqcG1DAZjxQkyXG2u9716REM4d0skjCc5LWuJnKhD6J5D4kA4MjIwOG1WVSbDYTmLIeMwhf4ZbntSOD7LhuqBm5meyJGlD44eVpaJGEtOg7GDDSIXifCecfM7h8LY2luljJwAo4owcBSMtDC6fS8cc/vgGHS/c2TJr0z4ICXIEAJDTs4E5q4lp35yXRvT9R1iAH/9ZinB7JWBZRzdI9IAS07V7xy4voR1UUpEBtEgL4crOsLBMXDqbq+U/jVLRf7XjbXar19gjKCSk0NmkLWN8eRkWo7iFMiJZCLrjKw2cXKMu9mtdiHo8GWATRy0xeyfA0OEOB7k0Gc6QV64cwZIBmdIL5EUuqAfOA5EjSFHZOmRujhvepk9VAYnZLkdtggNHUXiEAAOhJ4iDuoyJrUFDtrCadEZBAIO2oSAGHcciygC0uOP/MZ20RHlkJcMnCj8jW/tQ2T1TxFHDtykTB/TFdchY+7zp29NNkQRjG/RG84W0afvykMsEXuykoNDbptCZBVOcKAj2mHC1PKzdhpvxj6HylZp//oQkPHLaXKW9FA5CI4JmLEh2oWI0z/YiK4j3kiAsU0H6Kz2smXaTJfZCH2sf7zoeWRAX6nLRA5Zow/GhvGu7bA3htuE7joEQt/Cjr2BOQKK5CPAcEPW2A92BkGhP/qUbmm3qA+7hSTTDfbJ2NBW+m3cahv9hTkbQy/goU1samcUi0iaJCKtsENM2S86pSxjBEnTbpM55NH1+sD49p2xSDf0sbFId0RXvW+rhnrY3vYwmnSzzyb4bAFfAxf9RO/Vod/0qTHIpmgTokY32leoT2BmnIhmGoMtqeu7tnHQ97ZN0FG6ww56r51sJgJKHtgYI1Z0+DMBBzKSXxnKpL/rQxpPyz8/iXLPhow9CRifXRktg1XjPhKdg3xUqZrJUuLCuwZrr36v7p6Q6qky17WngnHxvWvb91Z6g+7viR339RRdxGa9dpWBXKUTWDdc95RS0SayMiicAMPtc4Oz5cae3op0JkNtXx/999v6JFZpDtbIWEtlzQh7xF3d69Nd1b/imAw9kVWb94XZW5rgDBCu6nMPg490hqnvqr+nqIoG1IYwb/N6JLHv/e9JtiZwlcvBc0KiT3Delb8ZKpm9R+h6eg9xEAFAtFr27GmttZ5wCgvt8V3t6dH+9LRH/Gt3T4nVrk6OWJ/ea4+Ja8jS/sCurT73aIPPPbkJ/37vyTnXrE9Rkr0n3tanzFa9XfWy70Vx1qfOerKvFAHpaPL3RGB1F+lrjKbHtVH5u0vtZG/pjvNHFpBc94qwIhucsKiESVxPcjbW/dfedaLi2p5irf/hAF/9FF7qMEEzqawMEyPkQuTDdSZc1Ul+3zUGlIV4+B0R5aybbCoPAUcmkE6EpD1jcPKda7VVfd4j2SYLSIA6kPP0ULRWeQik38is3pbKtdfERV8gCibSiDT5lK1OMiJH5FYnAoR8tIpgi4hrXKstyCUyo17XmxRqg7qRVC9kE97VQx5t1S/GKhKkjVYGTIj0qb7QLnUgQr4nIxLper977xpkUH1WEXyGm8mRiTfSpr36Kt1yLUKIOKrfNXCBj/p6wpvMiKoIHf1TH4y9NylUD5nJYmLnvrZ18DfaoXyTU/jlKx7VHz6r+4aMPSukn1A9+4jW6mhXZ58TzWmtTnX3fQ4qI149GeOMRg65ejKoPkd0GAfhbrN06/05xepYH0mPUK3GUFmrM2HgIgw5u90UBBGI5Og/uS1/MAT2zhicOQnyFl1aiVIGPke4YpOzU373RnjCtEfdI1Iruauvkj8i2b0RPd9Xf33h87qc0u/lIKqvcrycU+3q3kiqeuB6SJ92SVdLLO1xSr6wNAu1BGwmzNiWmqG2V146suJnudQSstlsyYIj/JGacKo9kfRVV3rMfb13JWsriav+lcBGgtLxsPL9Oi7CMgzWyUvtiyypf+1/v1fPOlb1oWvT9chrMpS6ovsjTuv4LIUFh1jfRroaX02IGi/ub4LXpChMIqRk4NxWR83BKsu1yl5JXzqRjCtBSlfDU9ndmz7vEvnKgelu36zXKjOCGzldJ0Ir7uEY6Y9Ir5OAJkYwQhZEv0QWkQP3h2ljIzvQGFbfOiHz+z59W8foOoa7HiFC1NI71yOvyFnYpCfh2QSlcbg7EczeNH7Widf63ToBqszat47ldQLUWM9W5n8aJ+vkZx07a72N+ybO2dJ0rvrWssOga2tjffuEXPBTK+bs4uLiapkyw/DUapqCnzgCqyONfDyokkP9vM8pr3rR74fqWZ199+2W2b2rYVgH1SrboXr23buvzet1+wjJaowa0H23tnW9bvf9+nl19NeVMbnXdh/C7Lr9u4vFrizXKec61+zWE/ko/5Lf10jL/drK0XHSnEuRnrX8VZ592K7Yr/Xs0+m1rH3tvE7f7avvQTq47/fr1J88+/7nQHfL2b12rfuQPuyO312fsGK5Oz72jZF1cnQIr90xej8/dJ1+uZ/Mh8bFIaxWm+E9QiQSJNIj+rKPiOzqbJPQ+md3nFfGrp7u2qtd23s/X73Pxq7Y3c9O7WJ8CPPsZXKt1616tE+nVnu/+onkWu85JM+h+iovUr/bHw/yjc/793ma8nn3wNQ/CAwCg8AgcCMRKMK2OvqWeoti3UjBR6ijQ2DI2NF12Qg8CAwCg8Ag8CwQaMmrZbOivet2gWchx9Rx+ggMGTv9Pn5gC4V9/bX/q30kbmyPQ5vFXWe2WCK/ffs93Nces3X22B6K3bB5Ye91/8MDhZ4LnjoC7dFZ91LlnNbH1Z+6IFPBIPAcEdhdJkyUfcuFHefjnt19fxNJe46deARVDxk7gk56FiLat8OQeExd/iJPx3naRToJL6TLY8seTbaB1SZhT7xIhYCYeVpRSgb7fjr3T5oBjx97zNkTL/LhePy7p3KQL0/eeBzePRG8Z9HeqePBCCBj9MKyDPKlz3sAYhzLg/GbK148BIyZntpdH0g4lvQKL16P3ZwWDxm7OX3x3CQpBO+RYAlJ5dGRH0fOHk9DevVYvdxQ8vAgWRJnmh3KC2QmKK+YfDxy9tjwKu+QXE6+K/N8JwPIUaRMuWnk1ZE7R6LHed0cBBBweYcQc7l9pJ+QABUZnyjmzemnkeTmIGCyamLpSXJPB3sCUzoG6T3mIbmb0083UZJJbXGgVzgiBEOuE4kBvUR3DK5y80giWVRIThOJBD3WL/oj8SdyISme5KASSfor2728KZLlSVonb4r3kiXKQSPbvKiUQSy5JjmQFi+RCgNbJnv5mRyfI2IhkZ6kh47VkCyQrMiVyJYElJLliW4wFhJvulZ+KlGq5HSv5I4iWBJaepxd1EpOl2Z5yJikfsiY9ktnIAcRA4R4SSgo74xUEh7HhpVkhBKoqpcssjojdBE8ZExSR4n9WjJ1n7Pr4CsnjxdMyCV5q3v97jvJIeUcknOnx+8ZPnmEOuhXmgd4eRpKGXCWY8d70TlRPnXue/JpTXGhXaKA6pPHx70SxUrn0dNR8vPIn6Nu13nvCSxtUZYy5MeRxkE/uVcfeu83csKO/MrWD2t6gJ7mokPk1Rf6Wl21n/6KUsrZo146I98Q3LQbWdZe17hXOb43q/ebl99gKvUEueU9gh/ZSs2hzpa4yyenXb6HsfGj/cr3OL6nJju+pVQELXu3PA4LcrjO9fCReHNdMm8CIVKnffUbrOrH9vUorzxwa//CSN10w9+6tL5GNbwvN1h50Fq6hS85YZDNWFOGuL7car4vbUqpOdZH+MnmLzn0gc/rtWsevtJWdF3L/+5pW4F2sRnp3iq/+3ois1Qn7iUjWdc0K11bWgIylmbA+9KotDzX9f6vT98VNVq3Jqxpa/q+epJrxVCZnfzQtol0KJvSBLL2lTJkTXXSk3s99bji4X0pGmAHE6/6tnvWp/9c74lLiWWNFdeYhJYjrjFTiojsRVHm0o6sTzySt7xsLXumI7WlFBLpDRsQftXVtelt8vd9MtTnax66XGQpe7qnz4235CBvOPluTUNUX68pVcK6eta0NS0R14/5h8b2+oBFT/CWBqZxkb7cRAK2yjRk7EAPZWxkIpaV24CSC0keJcrC2ZTZXqZqRzcgFLI+S8DJOEmIKN+WrMKyqJdRHXngZJEUJAsZc5yL5TzliCwZzHLaSNQn4iRXlizuEphSbkdEyIIsWzcHLmqBJCFTsq7L+iyrM+IiqiFBI5l7LykokiV5ITm0i7MsszZ5ZUxWZoOFEeisOwbeMRrIpGzxBokkhJYmOWyOv8NqZX/WdmTMMqiImchY6RA6l01GcAQ0Q4EEi8zAgWMXlUEcZFrWHhE8pBduSCM5ROtcJ1s3IitTtz5AQmEOZ5E62cnJqu2wkxE6h7L7SHYOQvvV56gXfUg2/SCrOqKtblnM9TdC2n8ZwBFVxFhZsJHF2hJv50jSL+2RZV2Wcfi4Bhmy/AtD5cn4LYpY9n+RRuRIFFMeNSSXftIL2aj1I0Lks0zV+gYm+hXJlUwSgQ4DfU0GZNFRLbKTk9PxPcaBxJc+q0P/6QdHDJkMSFSp75Qvc7qTEBA5xpmumnDInq5MeiwBpHYZY8qkW/pXn9B50QX6iHy6F7bajXApU32OUVF3DqooLfLmGmOQXtHXzvQzXmRPp4f6mm7QVfqgT92nj4wz40WZdAv2CCr903Z6oL0d5wI39Shbnxtv3sviLnO7sShjunY62ks/ahv9cYRNx2ppn74yNumw+03qJBWV2R5mnJ0+pCMmJHCSkBSR1166yClLwss5IaRkkQXe8TswM6kwfum0CaS2kEf/OQ1ABnXlG7PsiskiomHiacLm6Ci2TnJhEyxymyBon+ip3HP+m8CxayaqxoV209Uy0CMs7nVKBrxdJ8Ere2sswJoto1MmfwiwbPhsI5ul/9heztgETT8bSyZ+xrzv6AFsnKYgITX7p+/Jqk3Gs3aYCLvOmHGPJK3GkHvSdxNLtg/u3itTv2snW8N2011tVq4TJYwXfaCNxgD9ZH/ZjyYZ/AC9KakqzI1PNsBYcR2d1/8m/saWP9jxDfTDZJ8d0y5jkw7AwhYT7bLSAVP1RN7YZd/TV8dF0X0TQdtVjAX+hOzGpok7nYSLyTwM9IUktCZxPmubNrBpAgPGDLvDHphY0RWyqJfOG9OdpsIumMyyTXRXu0y42EDykE1dsKY/9MSY7UzlTo8wAYQd3JskDhm76QgckI9hojgdiBzLLrFkG5kt4TASCIOOZ1gYg7KBOz6EMjKODAei4DqDvbPjfG/AI2acHSeKfHCIyhaBoqSU2WBnhDLiHJsXMsXYi64gMeppto4IGXych4HlPafAMNYe77WXIWeEKLUBhxQ0Q/QfeWAMDCAG3VEbXvBAODhwjkbErrMrOVe/7ZIxGPtDKJAIMjNIZOKIEFuOjgFAZBgaRq9zzBg5L4OTQ2es9FckVh/AU/sZSG3Uhs4wE7nixBBXRgFeDBIDXubm2iYCxsgxSsp1HcLHuTnfTp+oi4zapF8cu6KfHN/T8TPNKhkyfYmk6A9ENkMMN8RLX3KU9IFhhwfDw3FzVB19o3z9pO2WRsjJeSif3jDm+syRLHBw1h9HTl+QWM6XY2XckBrEX70y6SNp+lz7YOy8PQ64ZJp0lqyOf2EwYaousiAtonbwYbDpCL1Qpt9kNefs9b020D0OVP/pY2SAsW3fYSRQNNO44DjU70ijIl4dLI6cInQcUs4E4ep35BKm/nOs9E69CBfHgYCQV78g8DDjrPWp9sPHuOZ4lGN533iln8YEBy8aSfeQWERI3yNZiHFRbRiT03iic0UoEKscjDEFd/oLA9ci4JwifUC2jLGIqmOPvGdzlKPvYMxBai/M2RskT+Z2bTc2OUGy0hm6xl6wE4haZ6rHwS8JAAAgAElEQVTqu8gk4oQge+lX+GqX/zCnk3TUOGWf6Jp66AKs6RtcjUHjnO76vskQO0oe5AwG7kMgkULRyKIlHReF/LEF/qsb6YRXKxvabeJMB/xGZ7SBvpLZuNX/JsPGMcLDbiGs2mPyDVu4IG10VfsRZP0Ob/1ETvarw8L5gE6cMO6NL+PXGKXHiL4Xu+I7usRukM0ZmsgkeWHofrpp/CD/cOFL/Gcn6Lu66JTv6Ko+NtaUD0/jxv1OVGDDm7Cyg/qX3hrr9Et/GdcwsQLCThoHdNgkxURCNBCZM6FFTuFtgsZGqItd5xfVaQJEB+m5/nWtesnAxtNjY8XKjaOlEDfkWz/QWf3LrsGlJMXwhg9i6jukVNn6oglw4+om05GJjB3oHYqEJGHgHBVCgOUzDJZzvFxDESkTZTCYXd+slmPqmA6KZBBxTBTErIeRNzDNJikOI2gGzSgxnJwop8mJMq4ZLtEjDsO9jI6XA3YZa7MACs74pqzOUqTsDBMnyfhxnp1fhoSQ1axGOa5jDAxsn70KD3PMBqEZFzJJPrN2LwNGueSIxDB4Ii/q1W7Ey4A0QHvBV1s5LgZOGwxYTtc9yjRDgr3ZEkPAeDJGHA0jyTkhYwYmHBkkERBtN6NCnhAk8nCWjIvZGGx9zyDCywy05dEeRCAnY8PxFs1jtOkDuTksfc94MFwGvjoZ/ZYeYSCCFy5mnJxA51yaxTGAjKN+9lI2B8+xM/gMnz5naBA3eqdfEEQGVN8wyNrIqLmW3sCH3sGZ49U/SAzDqV5GF9FHfDhPpJxOMtxkYmRhg3xyhOt5oBwT0qSP4K4MxlQ/RDDIqn+MBTN0/ei9OvQl49oBy5yySCmnR36RA47Niwycor6EHXzg6rvIGEInSqI/YK/dcFevKIWoBEMvuoNIq8e1+swEyNhBGkTiRAIQdzK2f1JdxjzCznHRCXLRWfLSCeUrm9Oi0/rC/e4RxYGV+o1RDhLZ4bTochE+Dtm5nSIBcDfW6KB+0s/wQxjYFWUgSHBHzIwhNojsftc+TkxESrm+p3d0mIPXN8akujg/OszpIxzIgr4ho3vpAweNdCmTPiBD7BG9VRe7wkaQD7GynF/00bgjKztpjLIxxjEdZQONIUSLDaJ/ZDVO6QUyhVwaI+vSl0kjO6R9xqcyECFRJHjpW+PDf/d3ODys2RHX0iNtRIjpu5e+7YB1EyCkRxSMjiCnolwi4sYU+ZExBIjOsu/w1fcd8K0++Jo8sGvkY7/1e8uHxiTCKDLEZtMR7VMnW2Vs8hHkLgpL/8inXvrNDvpjy+iZ713LliNTsNU/6kV0tFNd9Jkfc6/20QN2Wh/ROfbDGDIJETlFiLzI5Du6F2nSP/SH7dJf5EJAEUz2t+VT9oYOIr58HltgkiAyxy7Bk+xsqagowuV69bALiJf+Znvg5rtWV4wX5U5k7CZT0GvIxogY2JSDMlIaMzkDt83LyJoZIUUxG2NEEB2DDZkwkBlRsz3Og6FmJM2kGT6zbIPMoGT0GC9K7nOHDSNFom8GDcOnLmSQArrfd2Y9nCvHwnBzPgyTF0ft2iIfZvrkM9hEZcygkDDGkZPzHfmUY9aNBLSHIXIqytPeOOVygMLCjDADyli31s9RMKjIGCfH6PtDYPzG6ZFdmcpgMJvxwp5TZ0DVhzAhYx1oLFrFSHA+8DLoOD/t0xcGMSdoRscpMzZC9vrCrNBv+ocRjYwldwRU29c9JciGehgyDtTv8EWuGDSYMWbax6hzUMgBggGbynW9iJJ+16eiEoiNNtMRjts1yucAGE/Lxt6LpsBaOxgc7dcWbWewkUh4kIUuKIuz0beMMQelDiRan3DM8GdUOQffec+RiFCRjVGEn37kgIqWci6iWiYWdBdBcp8ooTHhXkabYRVNQtBaQi/6xhkzomRCjEWCyc+AIzX631g0fjg++oqQctDGFofVUjK9R1QiQYgUsqAPlUkX/A4HmNJvJAz5EMExfo0J2NEf92i38mBNNiTP9SIOcKcTZBIN0Gfarx4EALZkoL/K8seZIC/6pMkXO8BetFcH6YGxa/SpcSCSScfotzYYs+4zxukCHNkVfWFMcljIueUw2CEP+kXZnCRd4ugRCf1jwsmGIHDsmnFqrNEvn5FIY0W7IlwiHpy+iRNd0Q/aT4/0P0eMgBUZQzCbNCAB2kBu5EVfmojqF1gjAwgY3bCsyAaSmX3i/BtLRZ7d6xqktOgg3TAe9BfHbLzBT/tbhnatekwqGpPagcAjM9pIFroNA7oBS7rgXstzZNB++LBfZNBmWDR54VOMF+SW7UYgjUUR0Pb5sUdkpC+IGQIDmybY2qdM/UVe0Saysjf61oRNG9hcZIhvoDNsrX5GWMhIPxFC9hDJzj6yx+wXW4OcGo+u5TeQJDpoTHvPL7rW+ELS6KFxwi7SXeRJfylbGewNO4MUwtVkzP1kMo7YYLIglvye9sPYMqxxoFw2AWGk4+yZvulQc/+tKpgEmYjzV52legwPHE1k7AAxawOsAcRg+W+AmM21Gbj9IgYIVs+4GFScL2JjSYgSGDQcM2XlQAwQswgOz5KeQcIxcRCMjMgMp0Nh1cmQcABmC5ZUEAEDXBkGtjoZPU6FUWQ0DDTGXWTFDJahdR/nZjahLM7DQDfA/G4Qm/0hU4y3QcCQksmAJxejgwQxltqGZHAAZHWPJSW/qcs9sEP8GHCDxPVm1WGgLJEazqVNnW0i5hQYC3j7QxDJhPxoOxJj0HE6BjLSKjqhPEYfpj4jrPojZ2Qwuwb2ZsnaiJw1YPW9fu4VQVOnvlZOm1fNMsmmj5Fpxqi+YYCKCIlAabMXvUEulOGe9qPQMU60KA7DLKKgjxhD2MGTodennDTSycHTPw6QnilfX2qfiCfskRd4iVIw5AiSCI5JA0MOP+RDHzF4okLagiBxFvBEovwu6qfN5OfY1MERITJ0D3Hj3EQE6C3MtFH99BGZdC294Sj0BwPMmWoLAtASCaelH+kBR8iZIe9IrnFj1s/J0hkyR/K1zVhwP1Lgd6RIu+mZ7zkGhAMxEmngHLQdFpyRNnKoHISxjXzRXX0RITTGjCfOgZPRh+SElb5xLWeExMKQ8+BYTLjgp536EwbGEDnpOIcLd7rufv/JxckiEvpYlAH+yDYCg8gb0xy49wgUB0ZHtcv1fjeBUo4og7FOn73ohuvJbznQuOXgjWt2AUnQz9ohuqU87aND+oyOaxNyol/1M4LrWvVxuMYdMkbP2SskE9ExfnxH532mD/QI9sqkA5wzXNgYBLmDzEUq6Q1yY3zoN/ph8sM+cOxIL2y1nVwmdWyO9tM7baYHyJW+RjiQckRWn7menmsHYigSg6zoc+Oc7sDA/dqkzdpCXni1oR6BQVLoLfsGP5MbL+TBvT2trs8RDmPGf39sAJ1DOkQS9Q95yaS92qeddIYOsvOIEgy1hT6Tk46wFbCkQ9qB8PFJ+hVBJqOJBnzpuO/IikDDhm0rNZF+5rPYDISOzWmirW8Qbb/RK+UgoUXwjR04ND70u74wkaGb7IR2IpfGJZtNP7TVtdpK3/lW79XD3sNf3x9NZGzOptzPxtYIyXpFUaI1cnLo2kMBuJZUrhGge+aXPA3ZnkaZzwKYJyF3T7j1lJkyGTgODrll2JCJ9dU9D2pjepdO7urhWnfRRmW2FNb79Yml9Hq913c9qdT7ZEM+eioskql8xtOslsPsCc+epFrLSpaWnZTbfszIefvTkGSRNQ4WueuQ6nVMurZXT3n13fr0YfX19Jg+4XARhjAQZRANF23jLERoSlGgzaJg7te+tewebgjDniDsCcX6ouhiiZNzGpXdk2h+d09R2vWpvPV9TwzCuckNIow4tim8fZo9mUd25bvGZIHj6+GH+oE8CATyZOKWnE0oWhYSIespZWWafKqvJayiP9WtTU18EJHGm/J877va51oTPBOG8t3piyaJCIzoIBKlrfUBB608bTNRUIdyOzyaLvndS7uVj/yYRCAvSKjrtUu9SA3MXKdu9/QUd08Pw54cSDL9R3h66g+Zrw9EbdzfC4k1wdBOhAu58R8ZQkps1dA2xCjyhlzDt+9MQGCmve4ni/rZGvIgw8rvgQA4mYg31kzytN9kHjEz3pBsL31CD4xtciCGbJeJjxeipQ79YqyYuGf3XAcf/eh7slltMoZMNn1PTmWQhYwmJcgUrF0PL/1Fp+mQyR6ZkGQ4kcN7bUCy9WE27kG29Cb8PnnGbkIvjAwnjwCjVCqA9liZXfZU2CkAkMMxK0WW7DcRTYpIPG4bOUVLVIyzKFdki4NdCdmj1MMpKJ/zimww+Aw/Jy+yKCpQxDQnsxKL3XojqjmEfUslh6552AneWnf7OyO2a8R5V8b27kSMujaC3fXhw6Gur8h0BHsl/bV77ZsIXr/te3L5fg50bVvXiZjTC9GdSNY6waiPXN+Wg36PREcE1/asMnpf2ypjnazVtxHwcHVfWK6/hfM6Nho/lVt9opVWQCwNdn1yKnMX+7UN1VmZXb/2YZvb0+kmBwg6fe9hJvUgaH5HYJXZfsna2+QmOYsIhs8qR3qRDtS3+65Zx9Du9asOrRO5Y9i0/01jaSJjj2K6b949u8b7cZ3TzWvhcUu09g+DgVBwHN6bBZ7CK2eC1JjlM+Jm/hzek9BHy5CWotVjC0DlPgkypn/InZMsT5I6RRs4H7N7UZFeOa9DRv86Y/LQNStpeVjd2I2UKmt18CvZ2Y2AVtduVDgnmwNe6+jafU6x8nbJyirTSnQqN0Kx6k3kZMWMLoj6iE6J+lgarrzKOCRDRKk69pGsdKu+XnFZfwvHMFixWCPBa1+uxMr3MK5t4SwSJ/olYmkrCj2svPVa9691r2Oi73fJT7KsZCwiFjFaSW14JSs5dknWLqa1I/xcXzsbY7sEON1fsXa/8d7DNrU3crnKW3uOjoydn59fprwPO+jn+puDAGU0izeTocTta7s5Eo4kg8AgMAgMAoPAILAPgdnAfyJ6YTZhk6t1crOPOcj5RDp2mjEIDAKDwCBw8ggMGbtPF+8uIVxXG3ZD/Ne9b/e6hy1n3Q+xLzJ23fbs1vuwcjxqex/mvuvIdGhp7DrLR/eT5dD9+/DdJ8P96l9/211uSqbrlHk/+e93/yHMHqZvrnvt/fTxWcpxXXkf5bp9/fko5cw9g8AgcNoIzAb+A/3bWWTWnUWdWnfvyah9exvaN2DdPTLUxliRKvd07ltPlq1Pke2ukRPN/ZGs9gqU3d/v/UbO9rusG1bX5q3r6uv+iNpUNn73rO1tbxP53Oe3zrrb3dvROn37Alrnd8/6NJk61vX+yu76Fd91b0QYJ2N7I6T8kBrA/ivvPbbdU3y7Xdz+l/YfrPsrHkQC1L/un9ltf32WfPv2LdQPaxu7vr00Ph+SZd9GcGXSrc7v9Bne9m3BBa7wSIfayxE27dPYV/bTMoH02N45spRg1zJ7Y+Vp1fusyoWpJ8I83VWi0mdV99QzCAwCx4XAkLED/cXh9rfmwIq45DxXohChyBH6H+nJSUd4GOoeceaIehydQ424rJsdc86c6uqw1w2NqyPd58jd16Gzq1P2/e7j8u6PdPjPSa5tWUnRujkzYtN3EcPKS8b+K7M2rU9ydV9tjahG4Fby4L0cQ8pBwjwGLj+RR7734dBG87p+3YT6IDK2+zRWpDU81v897RfxPBQJWjc3195DhPoQSdNHZPNffiGP5XsUvvxnchTJ3bOSwzXy1uRglflpmzJpA+R3kvvI6RTqllsJoX6WpPBptRPZlDtLbiT/2ZF5DQKDwCCwD4GzeZpyv2JwTnKayGDuyTB5VST2sydLrh0J7SRplaBQ0kOJDDtU1UZ6eV44Fk/5SPQnNwvnJ1mgpJkSLCINntSS50ViRg5Y4j2pARyHIcGmmbVkd/LPSEzKyUp6KcmeJ8o4X5nbObAORj2k6qIQMiLLl0MWzk8+HDllOAwJAiUPdJ5Z51b6zGlqo6fJ5MeS9wbRUY7H/ckggSQZepRZ4lMRDnlntAeeZFaWp58QA9/5XS4Z0Rs5eOSTgSNZtLknqPz3nX1xypWTRq4cZcgFpW/8yeLfU3yu2ReZioypzxN0ytZfkhj2OkTK9C19IAM8YaIOj3xLOCkJoj+6wxmTJ5Luiagwgp36Ity+hxOZ3O+pMGV4+a1s/Ij7vv2AkXvXy7kEE4k3vWTRhq/0DOojv/+ezCI7OT01iCyU4Lekx/qzR9uRSW328l2EiWyuX0nUGvEiW09pNYlxb4fNyw2kXvotdQLi36REe8kQOS1SXb+q229FQdcn0tTRdfBG1nexO7RkW26yddLh/tpBhypLGb733ZosmGzSLkjoKkFlkckwUMcaBSw9QG3djaB2X5MW9/dE6TopXCdrqy1YyXd1N1HYp/e7Eel1IqAOv6/ja3dCUpkrhqs860RrXRXYtV9NePa1Zf1ud0l4d/JzSI7rUoPd+69b3nWvu44c98PpOvfvu+aQfIds4Irrk2zbo8p/nfseNMm+ThlP+5rZM3YfhCmarOEMZscacTgyviNUZvUy5HNyMpUjLn7jTH32G5ImyzbCRCEk+UTgEDRkARGR1VlOJt/Lxu0lk7Ds7DJry3PEYcliLMs6J+uMvJYKZZnn6GU9f9BLPTJ5y+CsLKRLLiiZosmKlPheVmoZvMsera2IKSOuPhmmJcIkMyciX9Z6xIhkgcoh90c+8pGrTOeS/LmH/DKwIzZwdYwOkoikyfosQ7Z7kS3kDWGzzIMAaDeSSn7ZrmXlVr6M2/BBYsgC37Iv72ISYZS7RxZ2bXe97OL6rMjmPiw7KgqBlvRQ3drjXpm6HT8jO7QyYKb/JCeEpWzRHaZNP2SGlxgV6YI9oi5bNnzpnWNXfEd39Jus1U43WB1+MuYc6ZiykUBySeDouBFtRLLlLKIrImYIWocEI4b0l8yytZOzw9plj4ezLNfKR3oRC3qLbFgW1pcIXUd8db6dCQKZnYKgTxEkUUs5k+iGemAk4aqM76J6stN39FHnFHZIuaSQJifu7zQHS7NIiTPvZPemN/oHuaUj6iC3iY9Jj2NZSiuwj6wj6J2/Ckd66ZQGEzHZ1o0Z5w7SOfrqVAtLkQgfebWVnDKbw1VqAuPe7/Rdf8MSAUW+yQhD+uh+x8vISk5vZEoX4TRG6YBJnYkOvUBYjQ16RR46xgaYGElYS06/w9lERrv0Jbui/7pXEk7lqZNuGAtsmmOQOv+TLrqf/GR1D3zJRS+NX7qgfvLDoyOJYMBews6Y1Aaniihb+500wCaJHrIlMDdGjQknLiDtJqXGF8zKBbc7Pt2L+OpT+uPUBu/ZC5FXtkTiUGOWrTIhZMe8dwQYeZx4oR5tM+H2XhJTY4N+w01iYHV1fqn3ZISNCaQTNPQxzNVNt2HGthg7rmMnTE75AHaLLsHeyRnGmnu85CKEJR2Elfx9JtDkURaZ2FTtM9b1r5MBjAeYw6/EtcrSLhgJBtBH/QcnfQ1j44JNYGMO2Rl9Y+JJT9hh/UUeek8GemDCJ/GqU0DSNxiTR/95b3yEAR/Axmu3Cb7fJZiNsJukm/DClz9UJ0zhQm664lo4uI7NMWYji8eQ5mLI2DXImAFIkTlI0QTKqvMRFuSFAzHQEI6WIxgrR7M4usGA3yVjnJ5ok7IpisibM/gYvZacDCLfMWLNYA18R3u432BBcBgFStrZh4eaRFnJSlENfueauZ/icypm7+RwZIz/Bg5i094Xg54DMNgNQsdOcHQUnsNwvQhBB2Y77oNciAAH6/gOhkBdnBHH6X7YcMQcCFxFchA/gxb54mwd0aFs8qubTPDXZgSGnB0ma/Aru6zj+2bacDSYLd+pz39HrBRtVPe+2RSHqV2cNePN4SBUDLD6ZGvXBkRGG2V2Tw+0VV8hBbBAHjh4Tjfnpl5ywDLigoQiNZZgvd+33LWSMUu2dAeRVpfjuThajgiJ8TvDz8hzGq6hvz6LyDKQCBNdltdL/yGOdBPpVJfyHCHUBAHGHDqi4zrn3yEBHD45OAb9Aif6xfiSEcFwrJMzIhlcxFGfclZkZFwdi8KBIyZwMrnhhPQBbPWTcQIjDoqT0S8ye3Nu9BMJ4yCQBbpRCph9UUbXk4MzEa2jH53dqM/oMAy8F4XU5zB1H2LEmeo/8uivDnrXLvgh236ja6LjCACbohz9AzP4wwvOxikH471JDsepjbKuuwc5QCzUA0tjiY5y3EgpXWO/ED3jEVHhtJFpuNFB44u+cmyImHr8+WyCieAj7+oyBskEd0fdsEX0nEO25Nwh2nRAIlaZ0REgfew94mVSAA/3+U/X2B/EgH0jI300joxvtlX0Xt1w3kcU2E0E3YoFG2PChxzoC8RUXyD17AT9ISt9QDLZr4gNm6MP6D091Rd03fhxr+gtvBAHfSharw9haew6NgrW2oV4sVv60hjSLiSNnpDF5N7xWHSb/MYDn+FPOxFddWZrTXrojgmH74wBn0VhYUr3jFk4IipIItsIF3pHX93H3lllQdz9ph64GXfkINM+AkPviz4bEwgVu8ansCH6UL+zK/Aju2usIBjDJmT0iEzu95m+mGDAknx+1w7jzLjwu3KMMSTepMOEnZ3xX/lWAkyAOkPapJBd5l/b9vOgQMXz/n3I2IEeaImAsykaFhmjKJyL38xSRFcsXRoYHBIFMEANPo7HtWaOXkXGRL4YNsrTkQ4GAAXi1DlILwOa0kmeyTgxuhRUhMaM3ICj6AZdUTX3HVp+YcwMVGSMwzF78EeWzkRjQM2cyMIomBkaXJSa8URCOF0DypIp0uC9thvABpnvfeZQGTIkjnOAGUNmYKqXzAazsp2Zpp2MblEYjtPgd69rGEYG2oBFbGDL2RetJJfs7O7TN/v2HrVMaQbHCHIoDDaZGH73FDnZVQ8RCEaPrNrK6DNgdIPjNpuz7GvGKfrke84KofQeLowGGUVQEQ1OHzEx0zSTZqSL5iBSjJv6OLH7zVhbPuA4TRI4Ai9OukN/GTSOj37oE31tJipqpj2Muhk4UqBdHYDOaTGKZEFgGF06whAy8m3AZygRDI4Ozhyd3xh7bUYkjQn3qIc8JiWw0GaEg0OjOz384j+cRVUQcWPIWGCsO2uSnrZUqk5ECR7GpH6hI16+JxuHCINDxBZpIjMdZdhNMEQxyEc3lU13OXHtZQO8TCI4dYTJWENm6DxbgNSRncyIQke+0G0ymVwgU/pFe41xZLMIJN1zrz4zgdKGlpvZG3pDTriqV9u1EZ7IGGerbDqKtJIbgdCPohowN86RMWMfGdMWYxJRFpXiMOkSgif6wqkjHkgWYggzRxDRJfLoX7IYr+wVooXo+J1+0hG6BQOTMnpoDHiRyfikG0ikvjPm9fOafLcxyk74zV+HqBsvIinGuL6mu+wr7OErCgxzRA1ZZwcReeMVPibCiCty64XcGQPGKlmQCOQHWdQe/aNc+sHms+MmN3QVVtkV/cEHsBFIHVvsHnqgT9gvmIoAIUva415yk4mt4nPcox/oBvy1ka5pd+c2wp7tZJf1qfbRISScPvBnbFP97D7tOxQZg6966SASpk+N4Q6Xp7P6AhZsNXvHZ9A/hF19/A+fgcB1eLz21c/agniZ2LLTxpXy+BP9QRdMSJTl5V66a0Jff7AxEcpjSPU0G/gPkDFGwiwEczd4GQbGzXsRItEuBkQYVqdzuJy08K3fzagoK6dIYQwyg8Z19oVxJow8paS4SBcDbQCbxRsIjLABS8kMTKRLvQyGAYdArBvIkbndDfJr87TJQC8axsGbsRoMSAF5EDVKz0AaEPaHITpIn/LNAC0rMPKMjxmf9wYNg6UOjkQbDaCIh4iI95wFQ8IwcW6MEsODgGk/vOEKU3j5ThthGmFzn7ph2eHD/nP2ZsDwQ2CRsX2zu/YgMcQIB0eqPgaY4XbPITLGkSkbceUAOVptJ6doAUMEH8RBNEN0hqHkmJHSlik5e9fDnCGMhJMd2faZ/nF8DB79cZ3Z7KE9Ywwr2WFI7xgtL+RLFJDBpz8+02OGEdEmu75GvGACX05U25Bvcup7JA9h4Li85yCKGtAjht544PyVyWCLJOpv7UJezOLpvPHBKdMz+JtMaDP86E8RXOOBoYeJdok6kJ+D5zSQMI4ZKRQp4iz9xuG0B1MfIA/w0Q6OKGe+LwVM48T4NTaMGW3l1MirTn3AwZuZc86crTK1wYRJvxn3iKF+ExVyLzJHd/QN4kHn9At59QHZ6Cdn04HI6lUXe2DcwJmM2qLPREk4SGRKv1gmFN1hr+gDHTM+TFQ4fmORLPrJf6TOeKLXbI16jEljGOEwzjha/akM8msTG0Ue7dBOy8dsChKDQMCFDJywSZPf2B72wpigV15IKlxgJ0rMSWsPOUzcTG6aICA6617A1b7pb3/aoAz2iK5qGzz1pUmPpTq2QfsQR+OLjSsa5vui8exb41v0BdbGANn1sQlSzl8fktn96uUP4KL/4OU+bac7+t+ETR9aCu0BG3ZW3xo3ZFSnsUR/EC3kTbmicyJPdBrJRUxEkSObZIGryQQSBpeWR9lXY4mN8r2+oXfGPQyMfX28j4zRgR5sM66NKxM35E3UTxu11QvJVT9ShVDTQb4F3ki7CB291jYTRraoyRpibFIAI76BPqsLfnRWm+CvPDKxb/QauaMv+put7eGwIWPPO+73GPU3yzIoKbxBQVEZXDMIDoORNnA4oDY5M/wcghmT79xrVulFaTB/A41imZ1adkGAOmyXUqlbtKLNyoyrGRFDZemnjecImtA5YqdsUR11HtpUyUmJbpjJUnIzDuUykNpjcFB2kRrlKofxhoGIhNkfgmCGTMnNUuwHMbgMRE6T8TE7Mdi0k+wIkut814ycATfYGXDvLScx9Gbi5HIt4qF+dZERHj4zRNoqyoSgwp8h5/D9xngxFNq4L0LYU6LkZCg6WBhJcH+bs/fdK+LB2LiWPOQ00PChnQEAACAASURBVJElTphu6B8GgVOACWPC8JGRIWTQESHkkVPSL9on2uR6S7r0x/ew4SwRFrNkpHTf8Uk9SQlfTlwbLVEhU3BGgvUpWRhJsiJH/iP25EBmEJyWljkMRh7RYuQQI/qnHHqm7WRtfxUHYN9HS9D0lZM1BhACf/Qc+RA1ofvIPYJVX/ieLJyTMWeSAlOOHEGjU8ahcmGIPMKKLnKajLoXWbSbPoquwIIcHA6y3Gx6Xx/TcaRQ5EHbm7TQc45T2cgCnRYVQIKMe6RD3yMQIiLk86LPxhesyI3EIxUidtqC9KkT9gg7zOmLcVNUi44jfv7gD0t9XLSO3TAeOFJO2biy5EVOhFm0iQPjuDkw45ku0DvRC7rHuZtAmETB2njnFMlVtMVkBcZwgyldpifuMYbZNQQOaSA73UBY6J9+t9TO+eeU6QNyZOzCWTuNEeXrW84dEYcT/dQHh5adisTSec4YuYUjIqlu9kA0SHvgpB/dY0KIUBhXdFH7jCPy6CftYnfoF4cPS3oLK4SHTfDHBhh79AyuCKlJfNF0hAfhQAjpEV3QHrLyJWx+UXtkyBhzHXnZYoTGmBPJNC7g4RrvERNjI2LrP2yVo31suJconXboT/0OZ7KLSrL/sKKXyt4XfYQ9/YQx2UzYtBl2yBMM9DGs6T/Z4ch+0BPv2yaDAMOdT4Il3e6AdDZWn7H9fIhy2QbBAX4BsdYu9h9pFUxgX9kMNk30kP6T5dCWk8egB0/l1omMHYC1p8kMDgrYU0t9ptCiKhTB4NPha4oC33XgsO/biOh7joNRMBBaf+8JqZ6uW+vLYShjffV0V/U2y3f9vuU595Pfqye3KtushUEmF3JBTmVUpns5Ewa48mHEsVB+v0ce/e7PDN7M3aD1OZLjPq+WiCKPRXaazdTW9emdnGh4+tx715WaoVxs91umbCZd9Cw5yLn254q5WT9SYmbs/vYkqMf9696tCHi4aBdD1n4lfd9v3V/74OY7ssCudh1aWmvGWv3rTDC8yxenzFKZJENtdz+Dh7D5qy/TtXSwyGH3pUfqUH759HzfPY2j9M9vjbP6oHK1v71B3pOTwW95dX0qtY3zZGy/5frkou+QCn2KbK9PMO7TD9cjR+Q18UAW9FkPyXAU7uNYW9I2iSAnwpz+coAmSogKYoIY1JcigcpF6MjK4SMPyIC6mhS4ruU15Ny1HBbZlE8+1ytL2T7DXhsqo9+QWvJqR+cC1q/6oT5TLgKJaEY6e4K49iFH6uD8lIVgkEmd5PQbMsDJ+r2nhfWzqK3f3aNtyKW6TQK0Tx1e2kNWdfuuJ5MbI7umm961oqHNZIFVE0ffsW9e6iY7mS2hkY+cJlD6RDk98awM7fUb2eGIrHkpDzFxfZF4v+k3kzz9oXy/I1Pw95u2wkJd3mubcn0HcxN499AZ2FhVIEcTR/fAtokRjOClDLrrXr/53rUm4OqHu7aQS535JgEE1yH3nX95KDJmgqMOeqJcfeZ92PITsEQayaRc/8kDC79pNznUpZ+8d7++QgjJ1ZYRD8DwJUi5NsCgPm1yqGy4inSKRMLPd0Xb9o3zp8KoHqPQIWMPCZ6BYRBwWNg+xVidzEMW99wv5/AYE9EMUZhSUjyuYByT0LXyLdfsG9iPW8fzuN8MUhTC8gLDd2ov/WYp1jKV6BQH8yK/VnKNWJnpi7xyyvuWOFesOERLZZZkEbh9EU3lw9zsX5QBIeuw6+fxBFiTNYSKo9wXOXyR9WHa/uQRWLeNWNoWEbaNg8/gP0TORNlEq/O1z2NsPPmWf3OJQ8YeEmGK40UpmhVTmEN7jB6y+Gd2+W60Ccnsu33h6YcVTHkZcuWeSsJLs2UzO7NXM9VTe7U8T7+LyJxaGx+mPUU76bJogBcSxhk8SKdhabZeJDKStdYP5yJxomvIb/nQngcRapmMjEVjHwavuXYQeFgEWrExKRHksKxd5J4+itKKZNrG0hPyxxDpelgcJunrQyLGOK8GmsFcl2p2l20esvhndnntaHmsZa51afJxhMnJ5LweZ/Akq7JWB/W8nBU5Dj3R5beV6D4PGR+339al+VOcgT4sPi0Vu6/tB9chKmviXAR+H5Yr+XH9urXheejOuhWiJeqHxWuuHwQeBoHVpxoj7eldy2gMFgB5HH/yMLI9y2sntcVDop3xbLYbmWm/AsU6dCbiQ1Y1l7+5ty3yk3Poaarn4ayu0yl0oOWeBy1lXae8uWYQGAQGgUHgtBEYMvaQ/Yu124QYQ7d3RHjVHgsO2GbEQ2ciPmRVc/mbZMxsXdRgPX6mjdA3DaQ1ikdXHrSUddPkH3kGgUFgEBgEnj0CQ8YOYL5vqamlPBu4PTos3YAkiEiYJ8/km/Horn0f7SNT/PqUXuHVdXmzZc99yxhdtytmZVa+/w+KFPVEY09uHipzX9t7Km6Ve32icbfuVb7qqdyw6fO+pd7KjohJQWEjtHQDnmryiLZUArvLln1uuWXth12s1vp3ZVz3u+2+775DT6xaymrz6SmG05+9mZoaB4FBYBA4bQSGjB3o39Ie+Lm9HP0XBZMzxeO2npCyqduTHh7Xlf+n5bTd1AVt/ufMSwHQY/B+a9PiPgLRI8g9+tx96uo+sq6pB3xGFJVt6bR199JQrPvGgsE1rdv7TmQn8tFvYZKcyteeNb2Da1qiK2XFSpDWPTc9IRNZbJnP59IQeOJT0kIJFeVwktPGezlnSgFRtDLS1fdhtUatkr26I3+7JDoMI2Qr+Zuo12kbx2ndIDAIDALPCoEhY/chY+UAk/ZBXjGP/IvGWIZExiR75Og96m7p0vUdxeO9hH8yB3tKSjJPWcJl1O8sSdmHfSfpq8d5Jb701Ih75ebyWHznH8ptJV+LhJKOyEFI5J6R3BRhca2EiWSSVFFSUt/J/yK5HtnlcpGwkEzkUSdSJJO/fGFSUEjbIbGhfC3KdlZh5EvkT/ZnWdzdp0zvPXaMoMrpIvkeYkNexAZRtXQrSZ/EhHLPSIYoLYhEj6KMnqBxrIyIolxA5JFiQ1LCsuEjY5JByoiNFMqLBksJCiVVlFdGAkAJa/WJ/DPy07hfsksv7XJCgnK1SzoBuWgkzyWT9/L6uE4/u1fiSU/3yHckgaD7y3OjvfMaBAaBQWAQGAQeF4EhY/chY6IgCA3yxQHLcNy5ZYiWyIxjdGRORqQk2HN0SIeFd7g4MiIDtWzViAfyJMmjbOXqQEwQG4++S1hnCRSpE1GS28h72bBlLJeBXVZl5SEG8l7JEo0syuJMTpmdZR/2uzodH9ExPH4rU3lZ/5EZBFF0T2ZsBAtxk9QW+Sk6JjKIBPkOASW3aGDZ5GWCJjtyg1BJECvLd4lfZViWmRkhlFFZ5ml77tQjI3SRPUSULJLJFl1DUhFRiWkRJFFJubCQQxnqESa5nJSvfhmylQ87WHlJM4CsyTQuG7Ys3LJOywjtGBPfyzyt35Bky6HK0McIMJIp6aC8N3BY9wY+aIn4cQfq3D8IDAKDwCBwuggMGTvQt6IvyJVlR/vBZNDmrDn7lsxEahASzpzDdiQKQuQoBseBOA6m4yUchyJShGTYTyRyg3zZY4bsICqiSqItHLtMyGUedp4fMiBjsqzYyBfCUr4jBEL0x/l4CALC4jvlIGv2V5GHrKJxIl6yGZPD2WGOMnIkRufVaRfihXyIoJG7pT5Rt862RGwQrSJ1CJrjLUTo1OvYGefdWS6MGMEBXo5rQWA7rwy5tf9OVmyEVzmiVO1vc8yM7+GkvCKUSJTjS3znXDd9VYRMEltRSbIjipKYdhiu5WUJBrW1o2tE2vQvfBzx4XgZ2dO1Sx85nuNnf/Znrwg68qf9PVgwT02erpGclg0Cg8Ag8LQRGDJ2HzKGkDnvCrkQJREtQmIsyXHYzspyBiHCYHnQkRLIG3Ig6iQigzghPZw+0mPTv0OHRcgkkbRUiGy5D3kQlRLBsQSJsCEYok0iV0iDe0W3RIbsA1Mm4mU/lcgQMidyJupmyVE5SGRLns6+E2FCTJQtikc25EhWeWRN5nwyi6whcB2jY/nUUiYCZKnTAa9ksowrAgUPpArZQkjVo3zJUdUhaugAX5FE0TgRJmetiXAhS0gk+ZwlKEK3j4yJ8CFGSBCSqB9kLrfECH8HJYsO+hPh0oeWesmHfFlq1H/+EDfYIWDwRMaQYG0kp6VV5EskUB87qgZG+gIuzvdrv97k43rapmrKHwQGgUHgdBEYMnYfMiYyZM+TJSuRHQRElAnB6RBZzts1yI0oDOLkSBMbyxEbER7EDElBCBAUBEqkx++cO8JmbxciIhIluqU+e6wQJiRA1MueLQfxig7Zw4RIiBAhcAgdMoEkiEa5hryW97zXBvI5HBqhQ3YQKXvD7M8SGXM4sEOFRf6QOS8y9mSkM8nci3giNsgKUkRGUT1Lj5ZRkTF7wUSORJVE9LTfEReILQIFI3KLPiJjfkOkkEpk0jKr5cfIDmLoKBoRyPaRkc/yJrzcpw1eyJ+zI2GL8CJbn/jEJ64IIIzJG5mGN9KMYLreta6BuSVUhA7ZtKyMwIneOTRYP3oh3u5H/uY1CAwCg8AgMAg8CgJDxq6BGqLUEUGW5Th4/+0FQ7Ts7WoDv8NObUL3nciOQ2MtodlbhUDZwG4fF4LjvY3nyrBkqQwkzb4x3yFfIjsIHwLY8qWykQOkAyFDGu19EsVRF8LjN/f47H6Ht7qffAhYSWttZhfx83CAskTE7LdCghBPcnipg9yWYt3jOsdUePjAnjEkUPlkQ4qkoNBGOKkb+UEI7edCnizhIjb2lMHAsqFN9QiQ8uw3E0EryW6b7y2RKiOZkEGRKn3iHkdmaDPiZVM+Qog0ijZ6qAAmlkr1nSVIbbbkaElSu0TY7HfzQIFyyOI9fEQxtV+/dtYmIq1tiOO8BoFBYBAYBAaBR0FgyNg1UCu7/pozqnQP6xEmnVcZ0SmVQmkTSv1QygVVl2Or8tojtebpUl6pMLqn+0oXYVO+JcGS0JY6IplLjbHm9LLs2Jma/a7evldGe6HWA5PLLh/5KgUFIiZ6pKwOGXY/kikqZ4nWEiCSteYo282Z5vOKQ3vWlI9kdsxMWPhfOoywbSmzyBpS6LvSdtTeuj9cWm6s70rbkYzr/b4rTcjsGbvGQJpLBoFBYBAYBPYiMGTsGorRWVk53hx3pKvoTQSoz5GK3aSm5euKQLhvNwdXzj+S1tN6EaX1e0uRljTtOWu5bCVfNXElDxGZNb9Wdbg38hKZ67zClQAVnUJEECTXiBit5DPiZs+dpVZ7tiyBtg+tnGzrPeVni2RVz5o3rN/WJK8roVwx3020W3lhvF67ns1XDrKu05YItTK0G07aPMldrzGQ5pJBYBAYBAaBIWOjA4PAIDAIDAKDwCAwCNw0BCYydtN6ZOQZBAaBQWAQGAQGgRcKgSFjL1R3T2MHgUFgEBgEBoFB4KYhcHbZ5qObJtnIMwgMAoPAIDAIDAKDwAuAwJCxF6CTp4mDwCAwCAwCg8AgcHMROLu4uLgk3pytd3M7aSQbBAaBQWAQGAQGgdNFYPaMnW7fTssGgUFgEBgEBoFB4AgQGDJ2BJ00Ig4Cg8AgMAgMAoPA6SIwZOx0+3ZaNggMAoPAIDAIDAJHgMBs4D+CThoRB4FBYBAYBAaBQeB0ERgydrp9Oy0bBAaBQWAQGAQGgSNAYMjYEXTSiDgIDAKDwCAwCAwCp4vAkLHT7dtp2SAwCAwCg8AgMAgcAQJDxo6gk0bEQWAQGAQGgUFgEDhdBIaMnW7fTssGgUFgEBgEBoFB4AgQGDJ2BJ00Ig4Cg8AgMAgMAoPA6SIwZOx0+3ZaNggMAoPAIDAIDAJHgMCcTXkEnTQiDgKDwCAwCAwCg8DpIjAZ+E+3b6dlg8AgMAgMAoPAIHAECAwZO4JOGhEHgUFgEBgEBoFB4HQRGDJ2un07LRsEBoFBYBAYBAaBI0BgyNgRdNKIOAgMAoPAIDAIDAKni8CQsdPt22nZIDAIDAKDwCAwCBwBAkPGjqCTRsRBYBAYBAaBQWAQOF0Ehoydbt9OywaBQWAQGAQGgUHgCBAYMnYEnTQiDgKDwCAwCAwCg8DpIjBJX0+3b6dlg8AgMAgMAoPAIHAECMxxSEfQSSPiIDAIDAKDwCAwCJwuAkPGTrdvp2WDwCAwCAwCg8AgcAQIDBk7gk4aEQeBQWAQGAQGgUHgdBEYMna6fTstGwQGgUFgEBgEBoEjQGDI2BF00og4CAwCg8AgMAgMAqeLwKS2ON2+nZYNAoPAIDAIDAKDwBEgMGTsCDppRBwEBoFBYBAYBAaB00VgyNjp9u20bBAYBAaBQWAQGASOAIEhY0fQSSPiIDAIDAKDwCAwCJwuAkPGTrdvp2WDwCAwCAwCg8AgcAQIDBk7gk4aEQeBQWAQGAQGgUHgdBGYsylPt2+nZYPAIDAIDAKDwCBwBAhMnrEj6KQRcRAYBAaBQWAQGAROF4EhY6fbt9OyQWAQGAQGgUFgEDgCBGbP2BF00og4CAwCg8AgMAgMAqeLwJCx0+3badkgMAgMAoPAIDAIHAECQ8aOoJNGxEFgEBgETguBy29uzuXZgeZdbtuhnw7/cFpQTWteCASGjL0Q3TyNHAQGgUHg5iBwuV1s23Z+JdDZFRG7tW3+X/jzpY+I2BvbdvvV7fLyYru8eNu2nV1st28hcre37fLOvQsPkrWb096RZBB4EAJDxh6E0Pw+CAwCg8Ag8EQR+GYydrmhV/c41fl2efnqtp29tF1evnU7325vb1zevSJsL1++tN26fbFdnt3dbp1ha3fuEbhbT1S0KWwQeC4IDBl7LrBPpYPAIDAIvMAIXKJfSNjldnl28ea7e9Gyy+217WJ7eTu/fOv2lT892z7zh69uX/r8q9t73/Xy9ud/8B3bdvtyu337YtsusbCJjL3AWnRSTR8ydlLdOY0ZBAaBQeDZIXBxgUBtm/+3b9/ezkSsrvG6vLjcLs7Pt1u3b21vXG7bXTTs7Gxz++tfOdu+8OW728d//ZPbH33u1e2tb/vW7Yuf/er2vndfbP/4n3zoaoXypTtvrmXOGuU10J5LjgGBIWPH0Esj4yAwCAwCNxCByNj5+fn20ksvPQQZE9k63y62l652jn398mz70lfvbp/61Be3T/3aV7fXLr+0/cjf+M7t/T/yXdvrr59t//yf/bvtn/7Dv7z9lb/6vdvtOxfbLfvGLm9PZOwG6sSI9GgIDBl7NNzmrkFgEBgEXngEvpmMLZGxA09H3vsakbrYtou72/nlne3//N/Xtl/9D/97+83f/ur2l374u7e/9aPv2r71Xbe3Wy/f2V5/43L7l//it7bv/e53b//gY9+23bp9dzs7e2O7dWYD/1vu7RkrGHe9oNwL32cDwM1EYMjYzeyXkWoQGAQGgRuPwOXV3q/t6mnHs7OLN7dw2Vz/5tORl2fb5d3zbbt1tl2cXW7nZ5Yk724X2+3tM1+8tf37X/vD7fc+/fvb+9/3zu0nf+K923d+19e3W3jW+bdsX/r82fbxj//Bdn752vb3P/oXtre+BRFD5C63W7eUb8/Ym/UQ4huk7N5+tNnZf+PVZwRcEBgyNuowCAwCg8Ag8JgI2Ipv59c9ToSk3ft/tl2ev7Rd3Hptu7j1le21y1e2L3zule2Xf+mL2yc//Zntr//YO7a/87e/Z/uOd97ebr1xZ9vOL7c/2c62//LJL2+/9T8+s33gA9+3/dAPv327c3Z3e/vFW/bvENt9mvIbEbIJlT1mp87tzxCBIWPPEOypahAYBAaBk0VALjARKRGwq2Rh9z6/fmmD/1u2z3122z7+8c9vv/M//2D74fd/3/bTH/y27Vu//e52eftL2+X29u31r719++3//vXtP3/qS9v57T/ePvJ3f2B717dfbLe2u9ud7fb2yvkr29kuHRONu/XGmxTQHrKX3oyYLZGykwV8GnZKCAwZO6XenLYMAoPAIPA8ELhaPbyXLwwNe/3y4uopSY9H/snX3th++Zc+u/3eb75l+4vvf9v2oQ+/sr3r3V/evmX7+nZx99u219946/a5L11u/+pf/9fti1/4/PaP/t4Htx94353t7KU/3m6d3douz9+5bdudbbv9p1dET+zt/PJ8Ozu7dUXOLi9vX+0hu3v3cnv5zlv+jIVd88nO5wHX1Pl4CNirePeuZeuz7c4dyX+P/zVk7Pj7cFowCAwCg8DzRQARuzjfzi+kqjjbvn5xtn3pa3e3X/nV/7V9+hNvbB/6iXdvH/zQt2zveMdr20uXb7/iVOe3vrh99cvv2v7tL35h++RvfnH7az/xyvaTP/ne7bsFuLbXrojc2eWd7fLV21cPTn7t5Yvt7PblVfqLq+VPFI0zfuNsO7taqrzcbr9kQ7/nM9/M0j+pL56vXjyl2pExT/AiY57iPYXXkLFT6MVpwyAwCAwCTxSBe1Gu3de9hyGXvVhXkap7ROj87uvb5XZn++wX3tj+za/8zva7v/+17Uc/8IPbhz7wrds73mE7/WvbW8/ubtvdV7ZXv357+8X/9LXt13/j09v3veed24/9ze/Zzi8ut68Lfr1+sX32D792tbT58p2z7WuvfnX78le+vN1+6W1Xjve111/f3vLyne2tr9zZbr3x6vZD33ln+/7vf+f2HX/ubdvLb5WR/403I2h37lGxKxHP7h2vdPVu9pI9UVV5xoX10EjVXje33TMW86GrGzL20JDNDYPAIDAInDYC97bjv/aNY4rOtntLglf/z295oPHe+ZHb+Xbr1hvbxXax/f5XXtn+42/80fbfPvG72/ve++3bT3/4B7d3v/v2dnf76vb/2DsPMMuOq87/7r0v9uuc4/Sk7slRE6QZSaMcLFvCmWCSySzLsgtsgl2WTSxsgI9dWDBggzHY2Mi2JFtWTiNpNFGTU0+e7pnO+eUb9vtX9x23ZiXbSNag8O6nUXe/d29V3VNVp/71P6fOISgj70YYHQ44dGiCHS8PUFZWTnklWM445ZUxEgmbuuo4C9uqiDoWybIk0YiF6xW4cKEfJ6igqamMvr4pLCtKY2OSoptnYnSc6XELz2ugvjXC/CURypKQtHSIYBLLlxkrheco2n8Rh1gJkL2Lh685HPIeNEGXwNi7eFCWml6SQEkCJQm8HRIwvl+zPmDhYcUZRsnHYwDLUrqiCvJuFNeFI0cneeL5Yarqinzg3g4aa8tQisnRgTwTmSjHTk5yqf8y5y+cZ+Gidtpa61mzrJb6uhiReIDChtkCT4FLeSRqck/KFKUQFuanfMd8+YfNMF3+LCHnei6DI9MkE5U8+OCrjExkqWlKcM/dK5nXGMOxJrADOfWX4xowViCCTmWW2LG3Y9yUynzzEiiBsTcvu9KTJQmUJFCSwHtTAkI9cr2asevNxvASmPEoWiMEQZLxfDk9p6d54qnLpMpT3HpjHfGIzfiwzeV+D9+eZjI9wNDFDsbHR2lrK7BxQw1r19YScVxsz8GJCnQVZJvEwjWxYKNOjYkRFpqjxIIojpnvBVj2DCATWDN4TM0USLN90rkCF/vGcOwKnnv2NJ/45CoqU1nitoXllxlmzC+BsffmeH0PvJXl+zN7jPci7fce6J/SK5QkUJJASQLXXgJCPP608b3Sr25g4clL3opRKEY4f6HIMy+cZ2C0wOKl7YxPpkkWXDx/lI6F9dQ11NB7cYIjh6Zob7e4aUsHHW0JkpEAmwJWUAS/bMZJX+cvjT+XkoTrimEpqOtsvLKZ9UntmIljZsCYPcNsBZ6NFcjBP2PMoUWvksBP8MRTg1Q1JrjhujLiQQE7SOCb+LAuNvIlKzFj135QlWr8ThKwgqu94UryKkmgJIGSBEoSeJ9LQOBnEu3VPStBkSh536Gvv8CTj/Wzb895OjvrqK9zmL+ggo6OShpay3GLAXt2XWbf7qMsXlzPtpuXMb9NeSgVL8zGsR0sHAOoBKJe97rCxM39Noyqf9UTvkL6W+B4+FYO34ri+lEOHZ9m34kCn3yghnKnQCSIIQ8y3/LUihIYe5+P7nfi65fA2DuxV0ptKkmgJIGSBN60BMITjrPsz5U/Q0Ajz/urmSGZIMMbRSEFuAJiWIyn4eCRafYfm2b/wXMsWmZz3Zr5dHXU0ljpUBG1KRaLPP7qJLv3nGX1klY2rW2kvckhQpGICT1hz1QZsfHsmXCwYshmPtQ/MWEzvzuGLbuqfa93tFPyUVCzWXOq2u/bAYFd4FSvz5e/Nc4vfLqFKidPlKipUWEvBAZLzNibHlylB98mCZR8xt4mwZaKLUmgJIGSBK69BGbMfTMgR0keZ1tgTj8qdpdYqji+Lz8qZvywHPAtF9/K4FlRCl6SweEihwemOHO6gDWZ4ujuk1y/rol772mlurmA5cTxAofxaY/d+4c4eryXxU0+mzcto6kxSSzizJy/FAM2Rwhq1pVk4QZF/f9Zvmeg2PcGxlSCS0DMD7Bc3wBK33bZfzbN06+M8tM/1EWV/NMsDxexYzbR2TbNptU0rZsJ5PFtxGdyX5aukgSuoQRKYOwaCrtUVUkCJQmUJPC2S2AuypiFGgZniJLSJWbKUkywKZBpj3KKxQoG+y3OnXPZse841c0W04Ua+vuyzG+qZOt1lSxfolOILlYkQtGFnbv7ePyZA7QvauP2O1ewqM7GDnwcxzE+yNfCD1kezwJSdlDA8l08L0HBsvmzL+xhxZr53LC2gaRAqAm/kcAnQuT1wNhsKqew3dei7W/7OChV8K6SQAmMvau6q9TYkgRKEihJ4I0lYPgdA1BEOs2yZLLl6ZgiYQ7HJIEi5ecCBvoLHDo9wflLgzS3NtM5r4583mXvriJObpyVK+Os21RHNG7SfuP7sP/QJM8+e5h41OMTH9tMo0JIOAHObCgKU/U1AmMzZsoAnIxhxaZzSY6cKPL0U+f4pZ/tIpUQKMziRATZlCppJnWOCdIhM6yeFbvmufh+kVgsZgLLlsBYpg6TiwAAIABJREFUaZZdawmUTlO+gcQV20Z+EJqUoqx1zkE7Pn1eKBTMhNW/Ep19rYfsW69Pfal+1L+5ilf9rT4Ov1ffhp8ZQsG2zfdXXyYn35x/ukd503QpZUfIFIT36PO55cytc+7nejYce2qHfp+b/iN8h3CMlhaQtz423u0lCFoU/QBfhj6TNkhoxYxEfAM4HMZHfA4d6GN8JEoynqJyXoLO7hiRmM2BA6fYsf0Mt269mQ3L41RWyuxnU/AshgYLfPObPeS8CDfd1M6i+WVUlTk4pjYXLKWl+bZ58VqMx0BgqhjgOR5F22JgFL74xdPcdfNC1i2LzJwGdRSRX2ZZ6W+LQrFo5uvMXIoZ6dgORJRKyYC0UGbfnr/h/aFumKs3NE/DK5zj4Vx9vfUhLD88OxfO8bnPhvombI++C2OuhW0J5/27fcyW2j8jgZID/xuMhHw+b0CXJpr+VVZWmp9jY2Nm96RFs7y8/D2TF+v9NCFCQK2fyWTyyi44zHcWKj2NgXg8fuV7Kb/XA2Mh6NL4CBWslLXK0/0hkJqrhFVHWI8S3arsMMilypsLCAXswnGoctUmXSo33CTo53slR9v7aSx+v9/VgLFgxvHeLORyH/MDA6R6juQ4c2qC+YvLqW1wWdhVS7IsIO1bHD82wovPXKSxtpy77p1HTV1m1uE9xeS4zUsvnmRywqexUTkmW6iqUCx+iFgBjpzAPEXSn0kMfi2vwC+a9ysEUQanPb74pV0sXdDCnTfNJ+n4+DGHnBWQLwbkJ3MEeZfx8QE6OtpIJhMm2bhZCJVFaXafpXk4d8M2d67OBUmhLgg3RXPfW/NV8/r1wFi4UZsLsDT/9bnKDMsNn9U6dCX47ZyQH7qvRAZcy9H29tZVAmPfAYwNDQ3x4z/+4/zzf/7Pufvuu80Effjhh/k//+f/8IUvfIHW1tbSZHh7x+fbUrqUm5TfH/zBH/BLv/RLBpDpkjKUYn3qqae4ePEiiUQCjYEPfvCDzJ8/34DwN1J+Aka69w//8A/p6OgglUoZZTw1NcXJkyf5kR/5EXK5HF/5yldYs2bNFQZufHzctOFqkBcuBmpnb28vf/7nf8769etNW+aCLrV19+7dfOITn2DRokVvi7xKhf4jSWDWn3w2teLs7vnbbZn7+YxhcuYBJekWVzU8lOHokT5GBj3yuRyd8+tZsaKJimqFu7ex7IDLlyd5+vFxpicn+MC9XSxcEMHyAxw7YDiI8OqhcZ578iTrVjZz8y2dJJNFko7CQ4j51ZnIJFYQN2DMkMZXHeA0QGe2yVf/DPmnmTOUir4/60YfAqQZtuDKe82chtR/s08qFBou8n7rH4vwhb89wdqVtdx6Qx1lkQK+W8ZAOsvZkUkGBsdora6mu6OeymTo0/ba+Jqz1Ro9L12wf/9+BgYGzN+acw0NDaxateqKRSRk/nRvOF/37t3Lxo0br5hpX2/zJqAmPbNv3z4GBweNntDz0iGrV6+mvb39Cpse6iXVde7cOXbt2sXk5KQhAj7+8Y8bnVS63hsSKIGxN+jHcPeiAf/bv/3bLF++3EywgwcP8h//43/ky1/+spmwExMTZuKIOdNCnclkruyI5prC9LuYlpCJCXdfV9PdIWUd7sDmLsqaxLp/bmRq3adJHJYTfqd7xaDoO4EKs0ueNbFqAl+98xNA0RXuzNSOUMnMpdFDBTTXhDazs5xRtaGvyFzGJtzxhXS+6g9ZpJCaDxVS+Le+13MhM6W2q2zdN9eErN/DZ8OuvLotIUM1d6d57NgxA7L/+3//76xcudI8Khl+8Ytf5MSJE/zWb/2W6c/p6Wl+7ud+jv/wH/4DixcvvgKa1E6Bq9CUGbJb/+bf/Btuu+027rrrrivj4f777+eRRx4xf99+++3md40XteuJJ57gjjvuoKys7Iq8QzN4uFtWu/79v//3HD58mC996UtXzKW675d/+ZdZsGABqjdcRNSW8ArZtlAmekZjQvWFZlrJOfxebdQ4DU2roQk1HD9zGbjwmTdiC98bKvJavsUs8AhmHe3DlD+WHO7BUbBTMVDyWnfBi/j4EZnbZH4TK+szOZGjpy/H6bPT+MUi89srWL6knqrKgAh5k+JI2Rkn8gle2jPKzt1TbF1WzV031RBPKOdjFs+t5kxvwOcfPU8Qs3ng/gU0N0SIOtI1BSYLMJGHsYzFhZFp8lbUgL+OIEMQSXB5OkMxGmdkdIy2pmrigUPcCaiOW7TWlFFXZhFzLCIxwSuLRGBRhiLyZ40zfjpaYVg3ZZA0lkO/QBAoyn7cAEgryJm0SfgR8n6Uc9Pw0EP76J5fz21bFxD1C0yNpBnoi2NFC7R1lpFMRRBumQF+YRiN1570DFGjdI/GtuabdMTnPvc5Mzf/1//6X9TV1Zm5pnkSAqEQXJ0+fZpf/MVfNDqktrb2NS4Fc0dRyMAL6H3mM58xz1y6dIl/8S/+BV//+tepqKgw9YWbLpUvIPbXf/3XBqgJiN1yyy00NjZeYdNDk2U4l+duGueaXXVfOIevhRn5Ws6ed3tdJTD2Bj0YmoA++tGPGvC1dOlSM7m0iP/u7/4un//85/nWt75Ff3+/YUS0IN533338z//5P1m2bJlZjP/lv/yXfPrTnzYT88EHHzQ7K0263/zN3zTmzj/7sz+js7PT7HZ+4Ad+gA0bNpgJKRblxhtvNC07deqUAQz/+l//a7NA/rf/9t/MAnz58mWeffZZ/tW/+lc8/vjj7Nmzh1//9V83ikATUe3+kz/5E1PmAw88YMoSsBDDogVZrN758+dpbm5m8+bNpn1r1641z3/4wx82DIwmrd5T5YnhESgZHh7m//7f/8tP/uRPmu8FDgRYjx49Sjab5cKFC/zET/yEAaV/8zd/Q1dXl6nv3nvvpb6+nhdffJG+vj7DPOk+KRTtJnfs2GHaIhbpR3/0R83nei/JSwD2pptu4oUXXjBAQUpKSkfv9eSTT5rPdN18883MmzfPyEXt0Oc/9VM/ZYCHnglBgz5XP4ntOnTokAE6+l598rM/+7P8p//0n64ANJUrIKb69DMEOlJwUpAC42Kk1P5bb72VX/mVXzGyC8GY3l3y/Pu///v/D4yFwDME0iFY1TuPjIwY8HfgwAG2bNnC7//+73PmzBnuuece80/lqszR0VHErmmB0Jh95plnDJO2bds2w87t3LnT9Eu4YVBfa0fe1tZmvpMMNS4lr5deeskATPWV+lx9pXG9ZMkSM9b1jN5fu3eNebVB8i7tzr/fy0DogT+DxnyZAcNI9UJhgcBJUVG68O04gZfg0sU0u3cMUcyVU1GfZe2GRmpq4qTigYmqZct0aRXx3Ci95+Ghh88TLS9y673z6WyDuPGpsslmLR5/YYjtrw6x+vZa2hdUkp4qcPJwP1WJZkYGipy2CwykJ3EtE0WM2oZGnIjDinqbobEc8boKMkWHybEsjTUxxieyWL6Hm88So0gxM0VLfRVN/hAtDdU01VZSnbTpaKoiFfFJFodnnPITlRScJBkT6CKgMtCmwccLbDzkBmBzrrfA33z1NOvX1rFoXgXk81SV+VRXlBGPxonp4IGArNzZbLF5kulrfduu7r0QvAhc/ZN/8k946KGHzHyQnpLu1bzQPAj1ieat5t7/+B//g56eHrT5+tCHPvSGPsXhRl96SLr0V3/1V838E0MuPay6pIukX6QDBL6kl9etW2d0uPRNdXW10b/SE7pv4UIlZa81c1JsW7gZV1najOs51av5GuqbEhj7fs/bt1ZeCYy9gfzmMmNiOkI/MS18R44cMUBKu5qPfexjhkn527/9W7PA/97v/Z4xQ2ky/tAP/ZABclpEBQi0qAmAaPejSxNP5iUBMH2uyaa/tQMTWAoZIJXz1a9+1UwwgSw9p13bX/zFX5h7tXOT4hBo0+5Jba+pUQ64tWaC6nddmry6XxNcC65MagJLAg6qV+BxxYoV/NiP/Zh5DzE4eg9NdLVZi/wv/MIvmHu/9rWvmTao7d/85jfNAi96PtxFqs0CbFIi+iflIkD16quvGoCqsv7dv/t3RhlJWfzVX/2VAaQCfH/3d39nzHlSQgIeUlZ69gMf+IABmN3d3YapVJ9I5p/61KeMfP/rf/2vBrT823/7b025AlkCtXfeeedrTIzHjx83wEOf613VPu14BcykbAXwxMiFTrhSxupv9cHc3bDqk7IWINUYEXDRLld9FIIxASHJUOZtKW8xY/q9qqrqChsVKnX1j+5XPwpYC8zecMMNZiMgRa86/vN//s+mPilyAWUBJLVboFzgTPernH/2z/4Z//Sf/lMDKmWO/chHPmIWDIFk9e3P/MzPmHGicSuTu+6VzMTUaWFQv2pxUH+r/vBvjcmXX37ZgLg//dM/5Td+4zfe0I/uramm9+HTrwnOKuAwYwrEj4KSXVsWxcDDs32yRZ/zZ3x6z7vE4g5lqTxFr0h3dx0NlYp1rxRDEzi2R+BWY7kxJgJ44eUBDr4yzo2b5nHDlgSRsjQZq4hLFafOFvnqt4bom7JoXVrDgsVxXnrpKHXVMRpqq2ioKqOxvkzcFeVlUWoqynAsiDvgWAFe0TUhL7LYpGIOQT4gZVsUYpAvKlB+QDZfNDjr7GCBPZMpRsYLZCenmR4bY0FHI40VMdY1OyxqjdKc9Km2i8QYQ1nHHUuhKSrIk2QiZ/H8jnGeefo0i1qbWLaknnltAW0tCSrLA/xinngsZphAQTlbDmFX3Nm+s1/bXDAmNxVtgAVgpPM0b6WP9He4MZNe1gZKeln6Uzr4s5/97GtMjVczYyGzHoIxASrNN+lZbWw1x7RZlL5T/dIFKlvMmOa9Nn0q4/nnnzdzXHpduk8bWukKuTToPm2UxbxLR2otkpk19DUrgbF3lo4pgbE36A9NMO0yPvnJT5rFSwAm3B3JZ0xATLsgsTWilZ977jn+9//+32ah1MQUMNGk0GdiHjSRxfAIdHzjG98wtereH/zBHzQAQIu4AIbAnQCEwIAWX00+gRqxbrr+8i//0jBGAkICPmJdtBMSu6b69L1MqVqstQgL6MzdwWnCapJr9yZFoPLF5AhgiTUTcBPzJ5CmsmSO1XtLFmKsVKeAlt5LrI3eQeBJlwCZnhGLJ3AkgKl7tcCL7hfAku+d2Bld+l5sk3ZrAighKHz00UcNOBDQkQISABYI0ruo/QK1ar+U0a/92q/R1NRkGEoxklKeYtcEUMQSCTQI0IUOsFK0AhHqC5kKBWAkW7VTzwl8SKmKxQud6gXWJHO9WwjQBM4EvgRoxJYK/GjMqN0qT/9Ck5/kK8Cq9uodBXKl1K++9L3apnKl6KWUxdSpHI05jZGf/umfNu8oRkw7ZLGbkrtAkRRuyGgK1KlPVY/AqYDu9ddffwXQq191qU/VBwK+YiuffvppU5/AncalFLnaI2Uvc73GjtoogCZZiuVUGaH5vORQ/BYUfBgfTGbJWbOjAWMCFHYMr+iQzgfsPzTKgUPjRGyPzo5q1qxvoK5RkEPgLU00iGLLrO/kCPwobqGc3rMZHnysj+rWKNtuaaax0cMOYlhelLEMPPvyAA8/00vVvIW4ZZPMW5qiJlpJd0cc7eUi8kMrelwenOT4WJ5EMsXY4DROsUB5TI78LnYkSsGKkHUjVJRFsXIeVq5AosZmKm8RKaugd3iU8uoyUjGLrfUW5eVJgmjMvNflkQLnhgvsHnUY77/M6vYkq1oirJufoqkCEsRwiTI46vL1R46x/9AAq5Yv5AM3NbNgQYp4dDbvpYGDSr+kwzfmmMFMSIsw68B3OWMQgjHpdzHr2rTKMiA9J7ZZm8gwBEboiiLdIP0jRl8bF80XbWJ1hebGuXpY+lRzVBshzWtt2DVP9bc2XNocqi6xcdLx0nuqX3pL+lRMvNYd6QnNXfm3SSeKnddaI72nOaz1a9OmTWbTqXYLrEnvhW4Vb2G0lh79PkugBMbeQKACMyETpckYTiyZwLRL0eIoduGP/uiPzCImhkYLtJ6RCUdgRIuZ2BkxK5oQMhnKBCk2QouWytFCpl2OJqQWuB/+4R824E+TRaYnASotvgIyMiHpdwEIAS4xKD//8z9v7tUEFFOjHZn+1uTUhNTkDHdwITMWmlSlMAS6tICLzZFCEf2tiS9A+Du/8zvmdzmkq261U39LQWni6zkBRbVHl6hwKY/t27ebXZ7kI/AmsCAFIlAqpk6gQZeUjxSX5KdLgFdgVCYxvbvaoHeQPMWsSdkJKEpOAhd6H7VJwEeATO8jMCSAKGZJii00GYfMoPw0JCspKfWVzMB6Jz2j9gv8iJ0TCAl93VSWdp/qu1CxynFeIFjAUO8mACrFLFCmNot10yXQpOdUp5SxytXuV2Dv6kvPa0xo7Gi8CbTrfaSUNc40RgQwBVzVJwK4KkuLhuQl0KndsMoWgJXiVt+rbQJmAsFixyS7sD0CvBqnAmdiS7XoyAwjU7q+U39ogdHY0g5dTJzmg0zC6XQasYySV3jStLTbfisaetaMFkTwvdkY9D5kvYCLlzKcOtXP0GCayooaFi5sYHFXkXhiHCtIAeXYwSzgsLKGRZNJMpez2XdggDPnRli8oIUV62vwEwUm/Qy9w0l2703Ts+MoE+lpNt65mfbuKmrrPRIqqjjG5b4Bhi4JcLXT1lCDTZbyZEBzXZJ4BCKBSzw6E+BVaYZc+XFFbLI5j3jEJmYJCuXxxer5UMh7ZDyL0ckCfaMZzlzsVxhZElUNNHe0UFdjUVsGJy5kOHpxggsjMdx4DWURn7U1ReI+HHj5OC1VNnff0sXCeWWUxTw83yXqKPSLko17WIEyUCpIbZhuacbU+71e0i0a29Kv2qBobspFQ/paG0Ax3JrP4Ql7bU63bt1q5CC2SnNPemPu6ci5py81D2ViFAuvjeDZs2cNeNLGT/NaekQ6QM/IFUI6V/pZG1LpS7FcmufazMsCMtcnWXpP64R0q74P1x3NZW1apRO06SzN1e91NFyb+0pg7A3krEkm5kcLkACSFioBEpkGZeISENIE1OQImR0temIfQsdvgQ6Z/sS4iLnSZNViqwkigCInTLFfmvAy3QlkaAcj9kPsmkyVopv1vcCYFkp9px2SFkwxLFoYpSw0qdUm7ar0nNqrRVZgToBElxSAFIQYOL2TnNRDACgwJkUjBSAwpckvQKeFX3XqM/kuSQFoUmsxl8lL94lJ0r1aqGWyFVCUMtA/sS6So04ASR5icCQngQXJRbIQWyiwqvJ0v95L8vov/+W/GNOkFn2BJLF2+l7AKARTAisCONpJiq3UfQLKAolio+STJ1AYHrAQ8JIi1XtrdytFJ2UoUKf+EOOocqQY9a56b30mYCIFK+UY7oZ1n+QmAKrdqcCj2D61Te3WOBC7JeUtGek5MWP6XX109RWGsPjjP/5jIyspdcn0uuuuM+NQY0n1qw6ZSiQHmU4lX/W7gKp+l0zFDAoQ6701DtS3Yms1htU2gU8BS40Z3ad+FOOltglkqs2SgfpKDJzkKdlrRy8TigCd5oIWDb1nuOiUFPwbKJQ3yq0oHyblJTKu6+EpwSiBazE9GdBzYpzDp6aJVZWxpDtGR1uKynKPiJXGduPGz8swPrIXKp4WSpbt4XpVXLzg8PhTfUQSBe68t5Pmaoe8a7H7uMv2oxmOjRTpn57kwyvgA7fOZzzIMjAyzvTgNLWJcqoroa6mmpryMqWUJGJn8AoTRNFhpYgBV7GoPRPc3w2IBRGKjsNQzmPXkfM0NFQxv7mKlpiHbcnxfiaVpGPb+J5PjggFFHrCYigHR85nONM3wHQ6TU1lipVdrVSmYux8aZIXXjnLrj6P+lSceza18+kPVbG4OiBGGqykccr3dMrBtvBm4tOa8K4Gfs1iMPmbzVzfOdXRXGZMulebLY1x6SvpNG0wNa+0kZNO12ZbekbzUXNKwErzRRs2XbKaSDfomXCDJjcNMeraGGt+y80kBGOyWEjnSD9Lf0i3qQ5tOuXKIl0vXSG9qLI1R8WQiwWXzpIO0L3SEdqEad5LJ6hc6V3pCuncEot9bUDW91rLmwZj4YIUnrr6Xit8N92nhSc8jRae2AudxUMnSC1uWqR179zQB3pO34W+BQIaMj2GbIvuD0MqhPeF5sDw9J+Anu4PndZDPwM9J2Cl78SihL/rc5WlPlFbRIOr3WJWdAlgCtCFC6cAkr6XktDiqgVf5YVOnnpGuzApDjFAAkNaqNV2gQ+1S5NbbJfqFiDT5/LpkqIQm6U69ZzYFdWrzwQkBUYECrWgixFraWkxOzUxV1JSUoIygYn1EcBVu1SmwJ7kJDClSwoyjOmjcvQ+Agti+KTE9IwApj7X+0q5qY3h6VjVIUUmmWuHKVnoPpUhRk4+FvIBfD3FpXeRLMT4qZ16PwFRtVVKWn0gM7bKDh1upcAFjrVbvfoKx5v6SCydZCZ56JJsBVglN7VZ3+l+MbXq81DZi1XU4Q75qYk9UzkCpXovsaQhOyc2S+NJoF1KXIBefSvFrXeXOVksnJz1ZdrQYiB/NL2L+ldt0HN691A2JSD22h69kpXoSn7GubEqZkBCoMAMVsY45Rf8FHkvRSbt8tILPYyNQGN9A13dCRYuShGNzPI8JuGjixVkIYiBl8SkBXI8AnuCTDbKk0947Do4zebbY9y6qQJvNMELA1Mc6g8Y67dJj3mMjvbysY8txk/kGOwdpLMmwsr2elqry1FmScUQE5lkAJRwjknsnSewUgQmqNhrr6Lrc3E8zc7TgxSjKSpqkgz0DvMTWxaQsC0C38MxOEjcFZyZ9shPZWhMxqlMleFHPDwrx3QhxZGzOR5+YpRMJsrk0ARlySxNqyExbwm7ejIEuQk2dkT44HVNLKm2qfByRNwCQSxJJhIna1mUzzZvNksnjom+JtnNicHxOguSxrj0tVwTBKik+6S7NS81L6Q7tAGTO4U2z9o8aZOlTaF0sfxitXmW7pAFQZtKbVpk4g91lnStdIA24XpGm16ZHlWe9JUsHApZo42TNs7Ss/If05yWrtX81vyXNUa6QfXr0I4YdM1PzUltyGQxUBt0n+ay9KHuDQ+kvZvW4/d6W0tg7F3Qw2G4CqPGrso7970sgOE94em9ua+szwSq5Jcgelt+CGEojDBUQnhsWs+FflTh8W/dEy7GUmJhaIvwmatDK4Rlqix9J+Ag9icsR2UJcAlYza0vZKT0me7R/WFb9Pvc78N7wrpDmYV+Y+Hfc8M5hG0Pyw1PNuqe10uPovvmHhkP7w+BdNjGuX02N+zH6wVoDcu8uqzw/cKywvdQeWE/XP0uoTzVnrljJjRTSvkLoIbhUsI6w1AWKi/MPhDWJ+UfniIL331uGI13wVS6pk28EiLLMDMCYjNO+T5FfJOqKInvRQ3aSU959PXl2L33AskUrFzdTGNTivIKiwgWMTti+krXlbHjzjBqOFOm9KJXwciAxecf6sMpWtx/axONnR7PXRjk4aNQU1lHbSzCyQMDuOksm9ZXUVlRZP78SjqbKqiIyNA4EzR2POPRFLdJRhwcS/5XAbZJMi4wo8MEr2WXVH/aC3hh3zHal3Wz9/QoC+bXcOzIRT51XSepqOKazaT1VlqmQhDhc8/7zGuZpj45yPKO+bjZFBfOuWzfe5KhtE3zgk4u9E4zNjhA94pmRlIuW5dVURmNcejcCNvPQcZKsKHV5Z6VdXQnA1I6cemNmdRIxOUKYCKYzUk9rva/TiLyOSMjjEM4V2/O1TUa82E4oTBEj74Pw0qEDvLh5kr3zz3NrfvC7C6heV9/69J32sSF5YW6VWWGoYbC0EChmTTUOQJz8gHWZjrUNdr4avMXHhjS59L32qB/L2vHNZ0w7/PKSmDsXTAAXg9E/UOaHU7oq8sJF1T5EWh3JQZIzMtc34YQNIUTfu4ir3KlIK4GY2HbrgZm+nwuyAljiem+qxf1ELTpZ8hK6r4QWMw9gTj3va4Gh1ezNnNB3FxlNBcohfWE8vluYGwuKAvBTwjiwvaEbQwPALyeIgyf1b2SzVxgNBfozgV64SIRAk/JOFTc4XdhnSpXzKB23TJhhKZS1RWWObecsB/D765+hxAklpT6G8zGMGyYiRPmmwClivIlSGICmBJndDTPwX1D9F92aaqLsXRJI3WNUWKKQ2xnse0pbD9B1JqJSxf2r/mlKGChaKsZPByOHvN46vEh5ne0sO72JIenx+i5XM3lS3k2brTJjBR57lvnqassZ+O6epYusGhuiFNW9IkLbkUspgJ4+kg/Wdum0S9w48p5JC3FKFNYCbM90gj7//yv9KrjbsAL+08xb9kidh25xLLuevbsPMMv3raMuGPhBUUCZyZHZtqP8LtP5ljfFWdZbZyLhwfo7RmlsrKahkU1nD4/xdGTw1y/pYX1a6qpSASMDIyzvzdNTzpK+8IaWqqiHO1Js+PkJJ2N9Wya53HbwiQN3hC2lYZYy2xOTjU7imtHDTD7zoEtZgBRaMF4vY1QOA/CE/chQL5aD4SbyXAehzouBFXh/Aw3rmHGj1DnhvoytD6Fujacr2G9YZyzMDbZ3MM0AnlzrTthGa+n0/4ha0rp3u+/BN40GJu72y4p4+9/x8wtca6sr67pHyL771TO3HLn7gi/X292dZlzgdV3qvv73Za58vpu8pjbxteT83frl7kM3PcyX/4h7fl+9ctbLecfMv7eal3vuucVlcIksYaiBQVFmNfPPFw6n2bvvuNkslOsWbuUlSuazWnAmPFrMjzUjKtTMMs2zzo+zQUJMInvxUhPl/HYsyMcP3+RD358GdnaKV48pADVZWy9oYy1zUVOPj3Mk9uPctNdXdx6UzuNVTZx2ydqZYm58juLENgOgwWPB3eepGNlF+cPnOLjNy+nKigSt5Ub1SGwooYVu9oV3jBjQcCFkSz7Tg0aJ/3aqgRJy+GurnoTnT/v+RRl+ozYDGc9fu+xKZLFHPGJEZY3V3L9mhaGR11e3H2ORDLC3ffycKR2AAAgAElEQVQs4NLIGNPeNPNba+kqj5K2E1xy4akdl/CLU6xZMY9EeZKdh6c41jNBV3s521ZXsrDWosKyiHl5bMsF+bjZCo1hoZj138mV/7vNwzc7Dt+MLnsjPfnd2vC9PFeau99Nitf2+zcNxq5tM0u1lSRQkkBJAu8yCRgmK6Do2xQti4mcz4kz41w4OUh9vJyu7kqa21PEEjoFWMA2sfEN32Hiz6NI/MYcL3w2Ax9CU7Z+FjyP870FHnnsPGV19Wy8vYERN8PDRwZJOTYf7KxhcTzFZ/9qD+lkOT9wfzeLO2NEAkg6CvQqp/rZWGZCU1aESc/hcP84+86nCbwct6+dT1eFRSzIGV8rz4pjGzPfay89rthnectiyvU4cKyXhR1NNFXGqTZlWxSwmC749A7m2HVomK/tSnPnTc3cuTGFN5nnqW+dwLFquO/eFpobkuTdIi8evEDL8lb2Hu9lS1cHq2shUhymSDmvTsV4aFcvTfECN25YSv9okYPnC/QMZ9iwrpE75zs0OVAeCJAFuFYCTwDtu4Cxd9koKzX3PSIBA8ZC08175J1Kr1GSQEkCJQm8eQlc5ZcZhqeaSf04F4Z8+4jk7AG+K3kUjXN+4Jsk1pPpgOdfOkbRqiOIxOiod7huSRXKWqVE3opeb7IymuIEzJT3SL/P+Ff55lxgxMTOUtMUkT9bCHh+e5Ennj3KvT+4iNrFMV482sfEeJKbGptZ2G7RMzDI5z57im2bV/EDDySIOTksv4zjx0+xuruLMmcmD6UfcWf9qGwKvs1wzmfH4V4a5zfgZFw2diSJkTPskmvFDGCcCRgxGzbCND3ADXwKlkNB7F/RI+bYRJWuLIBsHnrOjfDsi6exopVs2tqNVQMDp4qc3jeJn59m863lLF1RSW3Uxg4inDg7xERgU7GgkadfPMsv3NhGxHEoiN8SULVs5C339JlJRk71s7Kzmsb5zTx8cIKdJ6ZYUh3wo7e2sqgsIGnLVByZPYxwFZg0gWGvfZLzNz9AS0++FyVQAmPvxV4tvVNJAiUJvHkJBHJUl0P1TGyqwFJqahtfwKU4c3BEwURzWcWemqIyFae2JjF7mrFA1nfxgxh9Az7PbR9kanyY5YsrWLeqleYGZVxUTtMwjIUDSrTtx0w9M/hGp/7UBgc8m6zjE1guiWIW340ykonxR185ix2t5hMfqCNeU+CzO/YRWC382NoFJmr/Q48d58yBHj71wE1sWl+L4/jY9iCj1PGH3+wjUVXFJzZXM8+axPJsei8FXOydoKG1BqvMJ4/Lsppqw6Ip+H/O8skJZMmMKhzk+UznHLycy/hknpExlymy5IMCsYQ80KJErDiFbI6TRwYZnnRo6ahj88oaVnbGmRrM8thLg1w+P8AN69rYtrmNsriPb/v0Ww67j/XTP5Fmy6bFDPWP4Y5luGt1kznFWQws0xdRAV4/IOv7TPo2j+06zXg+4Katizl1ocg3X8mRTJzlIzcvZF1TJbW+S1y+e5HYlbTqwryOTMEmY4EYydJVksA/jgSsQqEQhKc//nGaUKq1JIGSBEoSeAdJwIAxsVICYo4JWKrlOgiUg3CKdGbKON8P9jm4mSQHX73MfR/uoLwqSrYY0Hu5yK6dA4xOTdG1soZ1qxqpTEQoc3wilox18gOLX2HCZpCB6poNgWUVTegKA8YUyNUr4PoW/VaM3T3T7HryIPdv6GbFqiRP9U3wfG8FHVH46PXlXJpw+cKXX6DSh09/eAuLm5KGUbOinnFcG3McnrjYx1jeJz4W4abWBk4MwHMv99BQXsn6FSm2bKghYqeZthIzTJfrk855DAznOHF2jLGoTboQUFNrUVObwnc94lGbzuQkjldJbizB2Z6AnbsvUV4+zqZ5UeYvW0xvJqDn8iQX+y4xNDJO9bJV3LOtmoV1cRqjFpV4JCyX0aEMp4fHGQri5GNJLvfnuXlNHWsrdHDANumUdAhCP7OuT8/laRa0zgSyuDgwyf7TQyxdP4+hDDz+WJaY5XDr9QGbF5VRYzs6wzo72GbB9muYvnfQOCw15X0lASudTgeKoRKeTntfvX3pZUsSKEmgJIGrJCDQNRtdyzBi4V9uPmDfjmn6x3rYckszKWU4cCrZt3ua8qokTtTlhRePkc1bbLyum66l5VRWBsYUGQk8k4xbORyNGVKhIRSw9cplHKsM6xYoobcJfyGDYBSraDGVDfjC07309E/wyXsXs6YxweneSb52coTJ2moeWFVN/4FevvnsBAvm2Xz6gS6akjZJR9SWSyBGq5AgHbP52v6DlLe0MtlXQd++NF7c4WzvJIXpaarKM/z8z6yiod7haP8k5/oGmRhNU12Woqm2ms6WGjqVJNu2ULpH4VZbdfguA5kIe/dOcGBfmljCYttdtSzsilJZcBid8njlyCVOXUpT2VjBoiX1jPgeF3uHmJwYpqY8wtLuTrpaqmiX/5n8y3RCM+vx6v6LbFnVwuLqhDnaIFNtxgPXsdhxYpSDF4ZZXulyx6pWc6p0IEjwtReO0N7ZSEt7M998eoJLvWnuvqOWW5claNHxiNk+tqwIniUz8cwpy9JVksA/lgRKDvz/WJIv1VuSQEkC70gJ+FqoFV4kmAkTKrPcxLTHt75xCD/XwD33N1NeLVDg4+ajbH9hlEv9UNtQYMmyctrak5TFXfN93IrOxrhSeh4LK7Bw/QzYCqBahkXUgC+CCWwriR2U41uuwquS82aYuYMX8jz88Em2Loxyx01dTEUtHjs+yc6LOT62rZnOOHz2iUs8t6uPH17fxg/e10KxmKMhqXREYuKi+FYMD5dpN8rXn7rM+cEEg6MjxJwJVrY3gVtD95oUX3jkIEGVT9uiFItTUa5b2kFNKkJ5VGbBHDY5prwYvRMWB06PcfbsMBuWLeLcoVNcPllkxeomNmxuoq4xYvy6+vp8vv7SGcYGBtm2vo3Nq9upSNhEFOLCzRHEk0zicG6qyEvHB7k4kKfGyrB500LaG8qotAOC0QlqyhLEUgkcAcsApopwOR/wjR1n2bRpIctTUMs0lhMh45ST9uH02SmODvWwZM1ydh8ucvzYJBuW1nPXygjVtku54xt/Pc/0QQmMvSMn4/uoUSUw9j7q7NKrliRQksB3l4DSEhUVLBfHmCcv9k3xzHNH6F7Wyuo1jYatymfgzIlJdr8yTKIsznXX19G9RGmDXOJ23kSr17k9GwUMm3H6N6yX0nl7Lq4nU+hMDko74uNEM8Yx3gnKzIk/MT+TuYCXdw2y93Af99yxlPWLyskVXR47eInnLmbZcvtiFtoW517K8sKrORavT/Kp223KHNi3/yzbNnQbRi5Qez2L3mGX7S9f4JUdZ+le2sWNt7dQUeNw+pzLhbN5Lpy/zJnz5/jFX76ZBZ1xqi2F2rBwAgvbC0R+cbkvzQu7Chw477L/wggFN8t1XZXcur6O6zeICXSYmspz7OgIe14ewvfq6dgUZduGBhoTNk7Rw3ICXN/HK7hEYnFFsSVvQV6MmBfQN5Zn+57jJnBr17xGrlvUTFVMLJ9Odbomkv+U5/D13RfoWt5Bg2XTkLJJOTL/yuLrmFyVed/n/KjLN/bsZeXaLjJTdWzfkSVVM8iP3NTJkiqHhO3hq58tu8SMffepUbrjbZSA5csTclZRvI31lIouSaAkgZIE3lESmMkG6WHrBOPskUnzmeWbsBGWFePU2TF27j7J5i2raGkpI5v1OLhvhKOHBmlqTLBuQ6thwuIxj8A4iNvYfsQ4xRsKR17mM1DM+IQV/YCJaZ+eExnOnhhkdHic+z60jNb5Ou3omkOUBSvKhcE8jzzag+cm+aEPNNPU6HA2SPK57SOMj/TywW3dxPIOz7wywclzl/mJm9q4cVmKV/umqJlXT9/pfq5b2mAi6Pf3F3jy2XM8t32SZctq+PCHW6lrTHLw6CgHj3mc9WDD+krO7b1IWzzPpz+yhERknDErxvnBLEODHsXpFCePFjl3eppEPkHfxBQVi8po6Yxzy4aAZW2VDI3Bzh29nD6WZsGCatZvqqW9I0V1MiCqyPiBRz6wGQ0iPHfwPE4iouBrbOpqoq08QsyfNubOYlDJVCTO+XSB3Sf7Od8fsGpJPXcsLKPa9on4BcbzNt840E/30hbWV84EBVEsN4k7LrkH0xQokqGc88Pw9ccvcec97ZyfLvDg9kFWN0b4qZtb6BBWllHackzIjvB87GwgkRBGv6PGbakx700JWJ4nN8iZFDOlqySBkgRKEni/SMDDI0uWRBAj4kVmzI6RHHnFyvdjnDo1zr5959m2bS3llRFeePEkZ85m6WyLc9e2LuorIoYxChRmwRGwE++l8BMCcvKX90yORNJxxvrTHD87xc6jQ6TdavxcLf7IWR64vZUbb2nASeYIfJ9iMcnus3ke2z7I4vYoH7+1mUhsmGk3xmeegIs43L9uhLRfy87nbXJnL/DRB+rYuKpKTWAq6/AnO8cZygd0RD0KA5P0HJtgbMLm43eXc8e2LnouZHn0hdM4tSkWrapn65IqLh4a4tEvv8jP/fRttM5PUbSz/N3LLqfORTh9dISJoUk6O6uIREZJRVLU1lr8wEe7eO65y6QSKc6eTJMfHWf5siS33dZOU51SK4mmspmyfZLKThQo1hjs6R1izPPY0NbE0Og0lwcG2LKmizK/gO2ncT2HSafCJBiotDwKRZ9nTo7w4sU8962sZl1zglQE8kGcY+f6WdJRR8qBiA49mCAbNnkrypiv3JdZqisrGZz2eHzXRZavbGLChd//u142dtbwa3fV0VSRx1eKNStx5ZSlWMpIKeTF+0UVvCPeswTG3hHdUGpESQIlCVxrCcgmoLisct/GyuORJ6fAp4U4u3dkCYouXfPLOHKgn/T0FC0tcdaunU9NrbJFekSVotE30b8o2EUCXycfHeSfPzXhMTzisnPvIJfO99BQn2BeVwc1HY3sefUC6dEMd9/SQfeCJLZSBVkxhkfgmScuMD4yyn33r6ClPQpOHisT46/3wXC8wKbqUayqNp5+ZpLI5Uk+eHsLK5c55r48oxTweLnP4ZFHhynPNDBxOU5VY54td1fLusr+3aPYuRG2rann+uWNJKM2l4o+n/38i9y0agnXr2+mf8Rlz+FhPvvsKabTSZa2dlAfL3L/nQ20tdj81h8P0dGd4NLAJQreFBWVETas6eajSyuo1qFGR2mcFNNMgdRiBM6EOQ9hBQmmvSTbzw8Rra1gTW05vb2D5Isuqxa3kdQJVjeN5zkMOWVMpbO0xR1ikQhZyyaTLfDCqRHOTNlsXVnHsooI1UGBwIkRUVoor2BioRV8hwnL4cEXj+AUsmxbv5S6mgqmch4PvXyatRvnkb9c4MvPDVPf1cbP3eywwJrAilSbITjDjine2wxTVqIprvXMfH/WVwJj789+L711SQIlCQiNmQgSRTw7S54k/ZNRnts+TpBPElXkrLFpujtjXLe6iYoKJbsumtVZJkfLkWO8bTJOFnzIpD2OHx3hzKlB+i9nWNa9gPntlbR2RCiripAp+OzcPUUxN8GtW5tJlucILLnVV3LmnMtXHj5Fe1OSH7ljHhWJgjnlOGZHOHjI57Eel3XbIqyybJ54IsPg1AifvCfKks5KHK+cYtGipy/HkztP4kc8hvvLGLjo0D8Y0LU2RVA+zqXBAutXNPHh2xpZUFGkLOcSuEn+5PFexrIet65t49DufvbuO4cf88m3VrJp41K2LI1zfMcF7r1xHhVxl3PnPBNbrKEpQk1jGclEET/wiUTLCGxB0yyOidIfA1/hKHLm9KJMwUXXZqRocax3hKpUnPPnetmycSU1ySgxHZzwi8a/7dBYkZf39bCuOcnyBS2kylNEvCzj0Qr2DWTYvusCK+dVc8vKRqpsi4ivQxC+AWY6ifnNPeeYLKtmY1clJ/ee5J7rlxHzPSb8gC89tZcta1ZwYjrGl7YPcffaCn54XYoG26Rbx9IRUStCYM3EfiuBsZKquBYSKDnwXwspl+ooSaAkgXeeBJS42p/CtS2yQRk9Z3327rY5d2aSgneaW7ct4ob19VSXyfBVBL8g5yICK4kf2Oa5yZzLpUtT7HlpiLGJCeoabBZ3N9G9pIXqchfHz1G04hSDONtfOE3MTrF1fQvJBHgRn0xgsf3lS+zdOcp1N85n83Up6vxxE1Q179TyVI/L00cHuH1jhOraRp5+2meDN878m2JQGacz6nDuRJadr5zDjzewYHUtTRVxPvOneyjvgNXXLySeiNNz0mftPItNa5NYTpGMAsgGKQYGAn7zd0+SnvBpTaVZuiDODVvmsXR1PZmYx8FjFymXI31rDe0NSSLkyPk6YVpmWEGTskkpn9yAXNymIMClcBczIbxM+Av5cpUpBZPrU0EeJ/Bw3YBLJCmPOyRti7g5tDqbsSBf5LMvXqB9UQs3zktRLWd/J0LRgUqdIvDSpEny9wdGuTjm8ePX11OTiJmArgUv4OCJ00wGcSaoYnJ0iDWLGlg9r4ayoIDvTnMpH+Mvdk1ww7ompvtGeHj/MKtWzuenV6dI4RL1s+bMRWAnDSj7Tnks33mDutSid6sESmDs3dpzpXaXJFCSwFuSgAni6uVIewle2jvGY48eoLGynntuX0FHp01FFTh2gZijABcWga8wCDFyObh0Oc3hY5c5c/ESjbUpNizrZsGicqJxSykcBU+w/BET3T2db+DxZy5TloIbr2+jLCpn/xiDkx7feuoM2WyGj9y/gpoqG8fKEbVlMI2zvzfga6/kWbg8xg0L4Jnn+uma38GNbTY9uYAXduSw+0dpqs2xaVMLzR0pTl2Y5JGvHGXxijY23NbBwGSavXt6uHXjChbVRAxjNZqGZ/f289zeC0wVbfxCguuWtvAjH6ylOmbNnDlwhDs9k3opryCrtmVAVc61uJTJc3EozcREkem0iyeHebdIYzCJY0CMouTbTOV1WjJJOpsgEc1QVxHQWldDR301FckofkIBWKFc5z1lZkS5Ly3ODU7y7OUpqhpqqZjMclt3jTEX5m2LlO9ie1P4foTJSBlnJ4vsfPUcG5c0s7ipioSt1EtFbMsmHpnJCepalvk8HuSxgjxpyjg8GfDiK0e4a+tyHtw7wq4To/zyh7rZ3BKh2s3iiAGVXdeOlSLzv6VZVnr4e5VACYx9r5Iq3VeSQEkC72wJmJySiq4utiY8GSd/MCXElmP3TGBVmRb1s+AqBZDPF796iHTe54P3Lmb5giSVySIKdGDydCvOlfEqcxibcDl+aoQTxy5RyAcsX97GkmX1VKUsyqPpmbxBCtJKxPiiWX4Byw149qU0e48N85M/1U0qNoFFhpNnbZ549gwLFy/g5huaqUxMEXUV7qKKTAzO512+8OR+qpoXcfvKGl4+kGVRS4wNVUPsOT/JVx4tZ0mLxb131tDeFDOAMZOO8LnP9LBicxkrN7Rx4myG02emuHVLA9Uxl/6+DHv2jHDmjEdDSyNFx6JlYYINGxIcO3CYDV0NtFdV4PhRrCBK0cY40Y9kC5y8PMbFMZu8H2dBjUd5PKC+rpyy8ihRp0DEzpB0q5FRT8SZDpPqWb2SVfSZyOeY9lx6BvL0jeSZnHJoSqQNa7WkuZwKYZ7AhHTlwvAku0ct+sfHWFlbwbbFtURMeqo8WaeCSR1S9QOqvQmKfoFjfi0HXj1HZ02C67paSfgFIhRwPA8vWkZB7FZEo8KjENjIOp0sjnNqKspf7e7jli3dPPToMcaDSn79o/NYHSkQCbLGoV9BYeWHVrpKEni7JVACY2+3hEvllyRQksC1kYB8fWRKNIm1HePX5QmI4WJ5GbOwunaMXBDh0lCBp587w7H9MTZsTHHHbfU0VCoil4KKKg5WAc+Kk83HOXc+w75XB8hNx+hqDlh7XT1VdQliCb2W4cywTPqiyKzZbuZ1g2AS3wv40iMXGcxn+NQn11Ge9Xjp5SxP7LvIAx+ax4ruciqjHrZnGXYpb0e4ZMf42t5RMpksH9zYxKvniuzpybKmukjPK8dYuGQRxVQlN661aKkqJ+M5nOgbIpVM8defOcPq21rpHRslPw4bFlfSdyxNcRwqqj02b2ykuTFGfUOCiyOT5rTn0vpygnway57GiTkEQSXFYpR94xkOnuwlGVgsaqxgWUcjNckIUbmBXbHdmVxO5p9J3m3yeYZO8DNy0IEG9cW375wBavtGcpy8OE5ff5qGVMDWZa3Mr02gzJGC1MWiRyqhBOkqXv3iMWYlGXU9duw8zIeuX0E5eYpEGSHK4/sGaCmD27oqiFsF/GgljpUHP2dOynpODNe3iQUBtidH/yjP9gzRM52lpaOBP3hkgg3rW/nt1RmqrCKFWLUZSZZsrqWrJIG3WQIlMPY2C7hUfEkCJQlcIwmIGZO1yy4QaDE2QVuTBgU4CuLqWwyMBDz+9GXOXQyYms5z3foo932wE8t2iSoiu5iQosXAoM/Bg4MMDo0SjeZYubKTrsW1JG3lRgxwooreLpBwtXu3YMTMeTzFdS0Wbb700AQnL2S5/bYq9j93iBs2LqVrTQXRxBRl0RwRW5H5UwR+gawd47meAo/sGOPGDfNJTKR57IkLVNeUs7krxs2bm4lUBYy4eb66+wSttR0UL02wqbuC9pY6Xt0zwV8+fJqK5ihtzZVUlsOSJY001CVpLLcNsErakkxg2KsL/aN01oLSl+cjFYx4EV69OG3SLrWXB6ztbqM66ZhUTjJfWl5AzJZP2FsDKArc6roZipEEY0Q42p/m5d2nqKupZVN3DR0NFZTJ18wSQFZGBB10iDLmwWO7ztI5r5bO2nIKA30s7ijHdyoYD2I8uP0khWgZd1/fzgJFHDFhez0TgldhdWW2LLoQybkkoxEyEfjiM4dpW9TGwESMB589zc9+aCkfXWAR9QoE0RR2CYxdown8/q6mFPT1/d3/pbcvSeC9IwGThjEgcHJgT+AGCbygCsuzyE37PPPsOc6ey1BZ28HYZIZFi6u4+9YEdnQmPEU243OqZ5pX9/czPpFl7eom1q1uoL46QsREai9i2Ta+kk3KGBmJzoKxWdrHUg7IvAn2qthjruWTJc72XWn+7C/2sX5dEw/c005XS5Iy20ffGjLNSuASN4mvB6YC/vSrPQxn49h5l4r8JJ+8Zxkr5idJxQQ0A7xInnwk4KwbZ2y8yDzHor0iwmQRHnrpElWxOFs3NeJH4MLQFMd7+5nMTnP/9StpiHpEvSyWgtraSr0UJWdlKZLg4LEJ9h4ZonNFIwu6qlmARbkzm8BcuS1tAU2fKGKr3toZw0CnHwvDBMTJR6sY8y2y2Jztn+Dl3adpb6xm68o22qviJA3jGRg/tBf2n6UQS9C9pJnnnzvM1vWdtFUmSNg+lu0w4Dl8ee8QyXiUn1xTS8xW5DeMifT8aJpjg0UGp13skct85JYVJJMxBjMFvvDoXj5+5wa+unOY5ydr+aMPOCyLTuLHa40fXOkqSeDtlkAptMXbLeFS+SUJlCRwTSRgzItyLXLEohSNSWpq2mbvnj6OHr7M4sXzWLS4gRdfOUHHwgq2bukk4cLwcJadu05x7Eg/TU3z2HpTBy2dFqkym2jgEFH4UhPLwgU7C4FQkQxY9kymIxPxXb8X8YKMCenguVETSPTA6Wm+9cRhek7k2LhuBR/5aCO1CShz5Vge4EVhOh+YRNonLxR5ZtcoPf2Xue/+bhJWlu7mKGvaqiiz5HwuEBghQMFJZ0JqWHbBJB+fLsZ45tgYB0fS/OxtzdRRNKE6vrn9IO3di7k04rF1cZKGWEYebbjmYGiKjB/jZNFl79ExyvJFblzZTGulslmO4wQpbIWnkN+cNZOZQJyfY8K5vjUw5gcBOQKTgihqkn8rbZMCSzgMWTYXeyc5/GoPS+Y3saKrnaSiZLgBR05fJufEuDyepaaugoULq3n6xTPctqyRhZUOVkQBSRy+/vRRlsyrZ8XiJgOm+oanOD88yphTw7lJj3Y7w33r24gqB6llsbtnjP4zp1m4cR2/+miej3bZ/MJ18odziJbQ2DWZv+/3Skpg7P0+AkrvX5LAe0QCcv72TNiECJl0wN79g7y48yDN7VVsu30tFWURvvy3R6iujnLn3d0MDE3y6t7zjI+OsWHNIpYubqauWqEMFDMrbfycCKLYtryYFJNdpyoVL8t4Es1IbTbqu+5DgV+DIm4xTjFt8fQzQ+w7PsSd986jua6ML/9NHxf6+qhrcGltqSSTLzA2NU1tcxXllTHsmlZ2n86xcXMTi9qLnD3Ry12bF1DpKM2Pa+qOBBaOH8dyddzRw49kmLQjvHw8y/lLWe64vZ42O0vCuLAnmSjAN7cfY8Hi+axrT1DpyGBnU/AjjLsRTlyaYH/PCFvWt9JcHqE+GhB3s1i+SxAtJzDO6/KLMy97ZaS8RSulwruRARKBTzQoYAWupD5jWjZA1TFgbefhixzoGeYDd61iYVWUvB9w9OwA54YzrNu8iBM9I8SyGTYvb6PKkUnTN22fIsbnnz3OppXtLG6uxBwNsGzOZ+FPHjzMr3xsGR1xlwQ6MZpgMrB4+PnDdHa2cGw8wSP7RvjVD8zj1laMGbl0lSTwdkugBMbebgmXyi9JoCSBNymB8ATkLAww6MggJIVZNUDJpCIKncMtn6lckWOHJtm7c4DG5nrWbaymoS3CtGXz6KMnGb7osKC1ngvnBqioDrjhtnbmtaSI2xYJmRm9UaJyBivUGsdtX4FAI4qQP1OrUg7pZKac0mcgikcgQGbplJ6ABJw+lePJx4/SMa+dG25uoLxqgGgkgV+oZWi4wNBUjrGMzJMB85oT1FTbTNtRvrHnDHknxg1r2tn9yjFuWD6PqkiE8akcxcBi6YJKEoFLkiIR1euWkbFt9gxPc6gnwwMb6mlyzhC1qsBuoGBbpD2PTNGld7CPNe2txO2IQrIymvd46VAvnuVw38o2kpZLJCInfgHOChN6w50Nbi7goGwAACAASURBVGt4sMAQZDPucLN++m+yU81jcqiXHxhB0RyA8O24aZcYs/LsBAExivEyJi04OZhh176LXLc4xbJF7aYfLk/keOnoJarjDh9bU41lJ4xUnIiYzIBMABeKsGPHUa5b2kFnQwUxS+98kWhdG6tb41TP1Ejgl5EJbC7kPbY/d5Bbtq7kd172qI1b/MZNEaqjDpY5CPJtWFoKPvZWer/07OtJoOTAXxoXJQmUJPAOlYCWXdkdZxdBcyRvNoWzr1ASMcOmKP1N3oMTPRkeffYMzQ1x7rilnc7mBLafI1/w+fPHR3n6yTM0V1Zww4Zmrt9QQUtzlIpkwoCqbyeGlslRNX7bDGf+tOS2FAgCmQCwdiA7n3JTyi8tRzGSZXKskmefGqBvqMDmbQ2sWJ6iwglIT09SXl4+EybBJKX2mTb8m0VFbhyvUOTlbB0PvzLA3avixOwAx4fmqiRJPAZ8h6f3nOHDNy4nlc/RWBUz6YY8klyY9Hnh8FG2blhKS9Sm0s1jORGCSNyY39RmmVH9QgEn4jLqx7lQsHjx0AArGhNsWVBNmd5W4T6EMGelHRiz7GuHhfnztZm038K4CeU8U8TMaUv9T/KdCUEy9/TlaMHj7/f1/z/23gPMjvu68vxVfPl1zo0G0I2cAwmCYADBLJJKlChZwbY8liV57B3P2GP7k72O8s63nhnvznjHSbKSlSWTFMUkgQEkSIAACCLn0AA65/hypfX9v24SEuUxKIASKNb/+5oNoqvqVZ2qh3f63nPPoTWucfOyZgzNZ++JHqqr06xsVmOteL6GV45GUFVDLTA4P1Xin58+xAfedS1Nto7puBiWVTalnc2eFHw0TTLLOXSqm5xtc85P8fkf9PFLm5v4yPKkmsCUoYdXM5xnfy+4DATCXUMELkYgJGPh8xAiECJwlSKgGo8XMYDXJhUDN6LE8kU/T2+vzxPf60OjgevuirNgQUK1urwinDg0xfbnOzly4QL3vGMVt98yl1oxV/UDpSVSk3KX2IVSki3lTSotLw9PshQ1E8cx2PnSBDtfPMqiRQ3cens76SrxKpP5v8Sr2ErWYZnPlHAVpTOIOAWKvsH/3DmNFoty/7oE+/ae5ob17aQsncH+UaL11UwGunKiP/HyYVYumU9VdZwhT+OZXadYOb+e9qYaRbimc3laa9KYM8TKF8OzGVnbODr9k2LTcZr1a5bQXBnF1iAqE4vKe+3qWqIBlPM3DEMFjA+5Pq8cOo9l26xe3ExU04niEzfLk7PFwCQrEZXicZYp0hwzmMTi9OAkFy70c+d1S1RbNGKW3egkmN3Qy9ctxNj1NbKOx5O7TrJw0zI+v3UYY3KcT9+/gBpbV3FK0rKUdqdy8LjE5+bqQjU8m6sVgXCa8mq9M+F5hQiECBD4QsjEOVTcwnzV2lPWrp7GUJ/HMz/oxdAN1lxTR+u8CNGkwdhUkVf2d7Hv4BjV1W2cOp7lg3dVsXFTNYY+hS4Tj24UnRSasJFL/FANxKtCHEPF2FRHOdOf657m4MExRofgzjubmdNiETGEiKlJAlzPUGTi1YqKIkYFJVX3gghFLA72Ffj6zhFuvL6BZGaMaltjaVsdtqFxvqufoYKBFbeosnVaayowDfFPg+3nhzCMKNfVpKgwYMfxbiLzamiriFOjiTi+bAkh1UNXMzmS8djxwhHef30HjUmZIDXJGzZRTVOk7GpbQsZkqcBu38UNAkYDk5c7RxgcGOPeDR1U6x6WJc+GRcbXmPIDdh4ZJjcywPs3dGCn4hQDjW07jzKnrZH2pioqLDX6gK8ManUcZbYb4JZ8dMvkRNco/Q7kIlEeefwYH75zKTcvSJGW/E0ZYtAsVckLpWRX2xPz1j6fUDP21r5/4dmHCPz8IiBtQcdBDL3KbaRyJM/ouMvzTw7TfaGfa65t5/pNFYjLxOjoFAf2DHGuu4/Fq+cyb3Ezu/f1MDUW8Mn7OogmpB4yiibCryABfkzyjv63ZGyWEMh3zxPLjCKBn2J4xOH5F8/RN1DkxpsWsHhxkojlETFEW6WjuTN9rIu0/rM3yhdnfq2I5+kMa3G+umMEx7e4/dokp4/0cvc60YqVT6uoaYxkS+zdf5rC5ADvuONmJaofzbo8vvsI796yimbdQMt5PPryMQaTSdob06xqSGEWc1QmouQDk9Giz/d2dHLb+nksrjCxghzoMfK6pfzD5DSv6qVyREvkjTijgcbOVzoxS3m2rFtE0jRVXFPfVJGtLx1lvGBw/92rsEdGaK6vVrYlk27Ag88e5c4tK5gbD1RkU9HXyDkew5NZLpztYk5NNQs7WigGAQ89dYB1m1fy9Wd6cB2D/3RPC026j21IS9NSw7My0hGuEIErhUBIxq4UkuFxQgRCBK4wAgHiR+V5hqi0mCoEvPRKPy++1M2iue3cdU+9qjL19fQweD7DxJDBslWNLFleq0T3mbzH57/wFA/cfxNLWmNooilyPQwpAyk1upAz63/bbxISNvsl0vb+EZcXt5+k80wf11yziGuvbSMZlw/pIn5gYWg2gfSvVFVHrCc0Vdm5eJWkthfIFQXsHAj45u5p7lqZptrOk82VuGFBPUmtpIYC8ppJwZNaXIBbLGBZBo5p88yebha1VLCkKYmt+zh+wJCj89C2o5gVSSpMjw0LG2ioSCqx/hN7TnHDgiY6aquICmHEQ9clpaCsl7vqqzxK8C8+blr5WfB0th/pwTQsbl/WiBtAZ88YRc8nVZUiYho0x0018CAGsxnD5oXOCUZGpvngxjniGMfQRIYdB84Rr0iwfsU8Kg1dEVN5qcNn+plwfMaqavjOU8N8bL3FfcvrsXDUsEFIxq7wWz08nHj/idWgaCeuPs1AeH9CBEIE3sYISOvIFccwg8Nninz3sYM0NNRy46b5WLEpzp4aIsgnqE1HmT+vgupKE0wXO+IRBBb79w7z7FOH+I3/4zZSKbFriBBIf1E+cEUhTwndj5fJmNJYSTtUTBeESxl4sq0EZZfg3Llpdu89Q7aYYsmietauSlFRIf9mTmGJB5ibAi1Sbn9J9UQXvzFRMiVfHQ+YvZPFwFfkwfN8/m7PJINT8Bu3VPL0c0e565YVNNoyS+ihabrKVZQzMtXkoctUYNA5WqC7a5J71jQTk+atmMAGGoUgih/onB6ewrBNmqrj6vwfe+ZlFi3t4Lr6NHEhdaal8iNlnEBNh14hMfqstr8svy8v+bMKRVB+teWMUMFaUdWZyYhXuauKldKRdrCuy5QquJR1YG6gUaGrcQ0xHMMx4gyj8+jznaxsqmDpwlrwXDrPXKB9XpsisvGoge2VW7XirjasaWzdfoKblrXSWJdkZCzDyfODLFnTodISsoMTZEfHWbt8Lq6m8/Cz++i4cTVffWqK2sIgv3f/QirFG04z1T22r0Kd3dv4X4u3/KWHAv63/C0MLyBE4OcTAfmwLhQDvr+zjydfmmLO3Do6al3qbYe4HsVzC6zf0Eo0rilLBjTxmDIIjCE8P8W3vzqCHTO54901JKUANmNO8BpN0NGEcMnknipmicO+j+/5eH6UkdESJ0+OKO1ZLp/iphsb2bDWIBqTMPCZipeyPJgJX3x1JlP5Xqj1o/5ciqD4Dnlf43xW5zM7S9w7x+WaWpddPR4fXlmBZkjpqmyrKgU8XwvQg5wiMBeI8/i+Ue5blGSOtNvEC1+4pFTg1HlI0W0ax0wxaNjsOTlE3CmxeVEtMWXRIHqni/zCruB0pGQKzBKw2VcQYXwOnUgAth8o5//AnNH++dLoExxnfHOlJCX+Yo5PzJT6ocPzR/ros+oZnTL49WuTWGpCVET9prqO0bzHV585z23XN9KUCKiOahheRFmeBIYQsbJPmjJJ0TwuZFwe3TfI+29oo5KAU11DjAYWBzsnmFtfyYb2BHWJCIUgYO+FUUWoT/eneOSVEf7oow1sTEjlE3zLJyJTm+EKEbhCCIRk7AoBGR4mRCBE4AojEEA+U+JrD71EzqqnujrJ+sVVzK9PYInH6mxvTYpdEtcjTMTXCIwxPD/Nd77ah27FuPeBBmwJt37d6UnbaxiIEQTirWVQzEF/X47TndMc2H+UufMqWbO6jda2SlIJIUea6iLMTvn9JFecd8WctMTn906weyzO79wU58ChC6xd1syCpEU+0PGNchZkVBWSZOrPUROYewdLdI4UuXdZJRFNYjR1VdQTWmAJaRMMvBIl3eJ8zuMH24/yvltXUa87GJqGYUV+klO+hH1mbUhm2d1ru3jI9Kr2KvEVv1rR/kl0lWRcCul2XKccM2XZfPmpY9y4fiFNtTaPbT/K0k0reX7HGL93SxW676mBiNnWr/iJnRzLsmvHET5433Uk9QBLeZcVZ/xIxPZCCJkQvSKTmsU3t59h45JW2mvjnOseZMfhTrbcci2NCZuI72NrPjndZKDksnX7GZZct4S/+MIBHtjQxr+7Lk1EDWfElINGuEIErhQCIRm7UkiGxwkRCBG4sgiIaL6QBytCwddVMLfuBFi6S6C7KotQ/LA0TT6cpaUon7kizhb9ls3Rw3keffQY7/2F5czvkO1Eyi2VrLL/lqZMRm1l1jo+6nD48CB7d58nnkyweHkDa1Y1UlclOqIAQ8+UMydJ4ostxkWE4I1edCYAN5fhdx89z6IFbXxgcYTvHhjiV65voZgv8eSu41Q2NLK4rZq2tI3tO6rmlDMsnn3lHMsWz6EpbtE7luNkzygL2qpoqU4qyiFfMnWYcTwee3ovmzaupDUdI+blMS0b3XizpPpiQyE6N4GpbJAqOOkyICESeldD12zVni2ZOv1T01TEEhw93snyZQsYGx1jfGKS2tY2Hj+dR3xJrltehecGfPeZTqoiGp/a1Eg6Ef0h7J3AY8JzuNCdo68vx+aNrUTFzNUokg0q1K3J5cTQ1sC2NUqirZsqcfTwKW6/cSUDg5OkklEqYxGS0lD1ZUjDoKhHGA10Htx6gdaV9Tx7eBB3sJ7/fL/O3Ng4lt+IYsPhChG4QgiEZOwKARkeJkQgROAKIyAlExXKLQRrxuZg1vhVlw9++TCU8sTM14xL6IwZBtk8bN16iv0HTzNv/hw2blxCMlk2N/U8jZ4LU4wOePQPjCM2rG3zqpnfUc3c+SkiUU8lMBqBoVqFqvAmS3XWLu9DOOfDvu4J/ulQkQ9fW401PU4uleKmWosp1+PFM2O4kSh2KUO1n2dDex1FI05n1uPE8fPcfd1ioobBSBBwtHuSF57dxZLWGm6/YRXpWIQpYPfBLpUocPOadiJSWVPVHBnRfHPKOQJ9znPxVeVQbptUvcD1A6YLRabHMtRWVtI7NEpjRwv7T5xj4bxWXtl/miWL2xkYHGF0dJxVaxfz6P4MNRUu6Qi0NSQZHMhRHQ2Ybzu0NjeqqqRpzhjoBkVcXDJ+nMe3XWDThmbq4uLwVmKUGDv2dFEoOMTjFrW1KVbMqyIZ+Dy/+yhLl7VTm06S0iSSyUVXbdLypKWnmxTQOTFYYnfnMPHqCrZud/nQnVHubCoSFa1h9M0itlf4fRQe7i2BQEjG3hK3KTzJEIG3IQKif1IkyEfTpe0kk40RUd+rD80f4kTllCQlWFccTg8o+iV83+L06Wl2vzRKT8+4qoxls1nq62ppqLdYtaiO+fMriKc0KcDN9DJdTBVxNEv09Bmx+YzW/zLJmOOW+MuXcoy4Or+zIcFD2w7x3rtWU4VP5/AETk0Nx/t95lXBwoROjTdFQY/xjZd72bi4gSVpk6m8w6hl0zvhU5e0CabHaKlKk44YHM8FPLz1IB+7a5VyrDckLUC5lIpw7s0hY8o0xIOS5zM+Mc34RIaJ8XFWrV7Gk3uOsfmaJcQlOP1gN6naJAPjkyRjEbLZAvPaGkilk+zcfZxlC+fi5vPMn1fN8NAopmbQUBEnalikrHKM0g9VJT0H33HJ2lFODU9xqrOXO65dqiKRejI5Tp3qZ+2qhZhmwIGjXaztqKfGMjg3kePYuT5uv24Zab+o8izR42Xt4MxAgxgOyz169KV+lq+o54+/dpTli9v58y0RKiRZ06x6G74pw0t+sxAITV/fLGTD44YIhAhcHgKzZEwRr9kpR/PVSKRXOZH68CzH/ojnQJmMycRiBi+w0bSIao+JZZnsIyahQvIM3SdKocxTZqJ4VPsysNF9EaWVj+sbLp6aCdQwsV83HfmvXqTYKsg0oWaqSULdd1TVJe/5/P4zReY1mbxvLhzqznDzkrSK7znV3ceRCYNJx6MwMckv3rqMuqBAb17nwUMj/MLGZpq1DANTPk8fH6JrKMM9m1exoMLA9l18w+Aru3tprE+xub2ClC+zqKKNM8r+WBdNAL6W9Fm+AsVnpbWoFPVCr5wy1rql2roqxzHw8HRpN2oqwUC2y+eLxGJRnj7axZJlbWx74Sg3bVrG8VPdtLc388iuHpa3V9Nel+bowfOsWdGKYWkcOtZDXXWSWNSktbGSvoEsVYkI9aYQLtBNXdlSWIKfktKXiZi0QWen/wPXVxGXBVsno8HW7S+zomMe8xrqmJ6aYGBgjCWL5hH4GqbuK2sKuRdTRHjipZNsuX4ptf60SixwrLTSsokHbASplhUpaTpfe7qfzRta+eudZzk01sq3fsGkUZtGM2ov7/kO9w4RuAiB0NoifBxCBEIErl4EXp32m/nDTDblqyf8ox3D2c2EBr36s3+trVjWNr1uzYZRzvxAXP9n14+bjvxXwfPzqpJTMBKYvo/lZfCNGAcnA779fIHN10TJj06zsC5JW0OWiF+BZgZMiUlrzmFiYpqFTVXYAWw7OgR1KW5ssqnyxyjq1Qy7OmdGCxw80MO/u2kBUS3HaSPOYy+c4wOb51NjasSFRGmSqCmGucqT/9Wcb+UvJic/63QvWyk/r5lhCK+Ir9k4knPpo4TxcoSzUy7xRIK+vhHmttRy6OBxrlm3jMd2n2H9+g6ef/EYN9+4lOHRAiWnQPdgjo1rW4n4Gr3nepjbWE1FMkbf0AR1VQnMAFJxW7UJhXKVq3eXNvEpxkyKJguJcn3OD0+x52QXt21eRToI6OoZob42TSoeUca26jW8giKmTx/tR0sm2dSWIlqaJmNU0JsrMThZYHp4jGXNaebXxdk1FsHsHac3mebT+xy+vkVjfY2NJlMk4QoRuEIIhGTsCgEZHiZEIEQgROCHEBAyBqrFaHouZlCgqEXZenqS5w9qfOjdVex4ah8funs9cT1LNLAxDE9lLJZkKAFNkYeSr/GF7x3kvnevYY5RJO6N4WuVZH2bnCb2rRo1UsfyPB45MUxU87l9RRMJAsxA2rvCVqRxN9vLVX9R/muxfSj3gstL6abk7wLymPRPe5gJi3PnR1m+oBbTh617T7NwUSsnT/dzwzXt7N59jE0blvHiwS7VXjx3aoBN18zHyRXpPD9EqqqCQjZHbUWC5qoEUUOqVDolVY2UiCEN29AlnKhMDN9AK7V87mXy6MkghguPvHicGzcuYUFE5jlkaINXrTDkEnVHwtQN+lwJYD/Lu6+dT1orsftEPztODzNnaTttzWkaEjaNmkOPY/HCQ/tZ9Y7V/MdteX61aYyPrW9Ft0JvzvAdf+UQCMnYlcMyPFKIQIhAiMBrCPhFpVEr6VEs3wG/yHgQ5ysv9IOd5PoVUQ7tOsn9t60krrnK6LXcUhQPLfkqe6CdnSzxwoE+7rupjRq9hClRRoFsHcUXA1KZoNQ1hos+X/r+IT5xzxrqDR8jKKDNhJn7elRNKGoyjSD28dK2VEYYGkUhRnKQGcH9geP9tHc04pnw+W/s5P53b+DgkV4Wd9SpSYZcSYxwHUYGR9i0voPu7glqayroGxwmnYwzOTDIDasXYMnwheeh2XbZfkMDW17fk2ECMXQtW1QILTQNc0YDeLFl7CU8TMoMt2xj4WEzFegc6c8zPjLKO5bWqKqgJttYMVyp8kkJrSSaQJ9pw+KRF09z1/r51NvKvpfz2RIvnx+n5EDUL/GeNbX4usmeA9MsWV7J7zzRz6ok/OkdLVhvjvzuEi463OTnEYFQwP/zeFfDawoRCBH42SPgq+AjHN3GEmIWQJdj8bkn+lm3uhY9n8cqZLh5XbOqYukU0QJpfUmFSCzTxI1M55mT42i6zk3zo0RMn4IewfTFT0tSn2TQoMSknmT3+XHOnR/nlzbPJxa4aCrPUXIGIipEOyrh4TqKeEmkkASdB4bGgZP9yoR2ZCLP0uWNbN3RRaqikpuvreWFF3tZMCfB1GSWprYG5ctVn4wxNTZJa1MVmakpTM3E0gNamuupSdvETJ24Jvo6oXvipC86v3LbWDnwK2faWW9+5VirGqaiSivr9y59lbND5VrLBri5QGfahyefO8S7b15OSlz7gxyaYeHpcbKBjuuUiPoepUiUrfvPsXxuPQuq4gqX7Se66M1pTE45LGiIs3lxmqih8+29WdZ3JPjbnQMMTqX54gdrqLga09UvHbpwy6sMgZCMXWU3JDydEIEQgZ8TBF4V8BuYfhHRNx3J2fzjo4Pct7mG/rNjrGlPs7DFIOoYYBaAJLpUclwPz7DI6xpffr6PG9c2sCJRJG+YdJYMYppGnaVTERTRmWDMqOVr209zQ0cjqxvTGOLFFkDRhSwmE55PLuMQMQPODYyT8216x4osXJjCG86xYlEjo5kCnX1jTHsWHhamXqKlKsZg1wAd8xvpGZ4gT4KN85Nojqs8v3zHIR23FbkydBmMEEokbUFpO8oqT73OGJOUB16lORr46H7moilPoW7lrMxyPfDSlox1SJ1N7DukCijWGjkPnjvQSUVLMyvrE1RqOeUx5+txcppJV/8IVXpAtKaWo0NibzLK7SvblIj/aPcYWiJJXUWcCt0jxjiBZvG1YwHzDYeRVDV/+Vier78vxoKGsr1GuEIErgQCIRm7EiiGxwgRCBEIEfgRBMp6JSEe0iorUfB0nhsKePyFEX79gTns2N7JOzZKQHWB3q4sbe1pTM1Sk4PS3ithMuAGfPH7J/jV+5bQRJ4DFwY4Nm4QMwzqUgbXz6shzhj9Zj1f2naBX93URq1WQrdtMQQh6wZsP3gOLVlBZWWM0+f7SdbWUFlfwYmTo9TX2Fhjo9ywtoOS4/HS3qOkKytpa6tn9ytnuenaRbjZPLXVSSYLDlYsomKEdN8lYsm5ShVPzFJnBiZmoo2kEjUTFDUTklQGZ5ZkCRnTgulyrJRI6wOJGSq3TZXGSypqKtdSyJmD7hdB/5f+oJLr+4p0yXBBSUNFF3kFh1LBIRq3SVoag1NFnj47wV2rWqgTPAwUERvIBpw4dYGWihjtc5vUvk9u28/9t62hQvMo6aYKEbeEXDp5vCCnwsh3jcQ4su80C9ct4ne+PMj/eG89N7VrKtxTaoBS2Zud+C1b74YrROCNIRCSsTeGV7h1iECIQIjAJSFQVkYFWF5OCcnHiPPgyTyT4yU+sKmaJ7ed4H03LyZSLHBkYIT5c1tI6xo5xyM3MkRDSzMHsz67957lI5sXUnAcTp7pZMWSRcpQ9bmjw6xrTdGe8DhcivLs6TwfWxml0s+DmcDVDLJewM59J1iwuI1UKsH3d51h7rK5HDwxwU1LqmiOwneeOczCxU3KfL4hbdJclSQZtYlK41BVu3yMGZPViy/8terV6yOQynmQ5YpYfoaEqYQA5c4v9SyfksQzzYaV+9LKVGFOeHqA6ZXwdI0pTGUxEUeC16tVkLsYjXSPFTk16DKScbj12ga0osOLh7qob2tmfWNUEamvbD/DA7evVuHoFwYn2XNuAiMeo7W2glIpYG1zlKTm8Y3nj7JlyyraDMnMLBNCoXyyckA0P0VJi/L5PZPcsKqGP/iHk7xr01x+Y4NBINVMTcLgDXRdtpYVv6TnI9woROCH3k9BuekerhCBEIEQgRCBK4iAyg4IAkw/r9RTw36UL+0aJ2E6vGN5mldO9HLH+g5M1+XRvWdYvWYBacvg1NkeqnWHBe3zeK5rkkK2yG3L6yl6PvuOnmbJskX4hs4RMTRtTNGcsnmmK8ukb3FvR4yUsCojhieh2z6cONeLZpnMn9PA3mMXqGqq40LfBDctayKFz3DBZ2R8mupUTMUCRcXjy5czLi/x9FJC+5/A7FYlVM0EmEsVTVlXBFL1kkpauaJUroaVa2Tqr6WS6GcpGXHOeSaTRY9IrsTyWrkmmCbgH584zgW3Bf9fhiJ+67Zq2sR1X7I6dZ2kK3OaDt95uYfb1synIWZSKpbIS/XKNITtUXA8qm2paXk8vL+fjkVNrK4SD7ny66vzw1eTrVYxr7I+P/PYBR64bwH/6W8OsWXlQv5gSwRdz6IRR5NAckNop1xJSMau4NvobXOo0PT1bXOrwwsNEQgR+GkioH7LVS1KB8c36PMM/vGZC9y9aS7p6SH6J3JsXN5ONPB5pXeKI52DeI5LW2sdG+ZVKSH8U6fHmNeYYkmVrUT3x7uH2H30HHokxaLmKq5tb1BmYQ/t6mTuvEY21tskxH9Cs/E1IR0+49NTnO/uZ93KJYxOTEHEIh6NEdc8TDeDb6YUcdMkZkhoiFdSxq+abqru4+WQsbJYv1xnkgqbktlLWU9xHSFQBgVdqFPZ88zUIOY7aO40GS3J53aPcDqbIpEd5L/c16H424Su8eDeMY5m00xl8vzicp0bWyPYmkdRs7EDR6UvvHhumlpbY2VrHVaQU8S4VHKw7SS+YaM7BXzD5JFDY0RSEW7rqMA0ynYis6Sx5FtYTglH1/ir7QPcsL6Jv3rkLE3JGv7yvXUkjTyGDF0EFp5RVLTSQMLJwxUi8MYQCK0t3hhe4dYhAiECIQKXhoAiIWXD1VJgcmK8yDefP887t7QTjAwSS1WxpD5BjBLTmq3aeSK4l8pUhVSRfJ9v7unm+lUtdCRNZQUhE5B5P0DMHKqE2AQ+E7rJt548zH03L6QtbqHUYrpYY2i4nrjmBxQdl0jEQhMipOYOffRA1FGSlXF9aAAAIABJREFUEiDkQapUs4qt2WaJWGBcrpdWgO9K9IGuWoC+pmiOEvxHAocMFkeGCwxlA4YGR1Wc011rm0iUJslbaT770gSnCikqmeKTyyPU1SUQpdmO0+Ps6dJxrATXtsJ72gPiQZHALFelnMDn8HCG0d5htqxdqFqdmujOlI9anEC30dwiHjq7hz26hrK8e1WNOrdCyVXnKUMIE7kSLXag/v97XQ4NVSYP7hlgZETnv3+4jTqzhKVsziK4puAZqJSGcIUIvFEEQjL2RhELtw8RCBEIEbgUBCTvEEdN4+U1k0N90zz0wjneeccSBs4PsKijkcVpg6g3hasnFTGQpp2LTsQT8bjOV3Z1c8fGDlqtcniR53vKDV9ahpY/TUGL0mdG+c4jr/CJe9eqCUBdCJQuprGS5SlxQV7ZQ0yXoPBya06itGeCP8uZlTLJ+KrO67WcgcunYmUrDeWFFkApCHCkAmdoVOl5hoIo/7R9gIxRRSJq42em2LIiwepKyauyefTYODs6LRLxKFW2S32VTk9vD5miR0Gvx4sniQZ5/nBLkkpfqnwJygFQ0DedZ8+eE7zztnVK/yYJAsocVrPFDAPb9/GcEqdKBi8f7OFDN8xjsuDy/RcPMmdRByPZgN6BIe5bXkFjfQ0PH59iXmWUHaenOdIV8McfaKYtUiIifmpBFEcqkgTYoYD/Ut4d4TY/gkBIxsJHIkQgRCBE4M1AwC+VheAqhshn54jDU3uH+MCNLRw6McwtK+uot0T6XUJ5oeoGllekaCSwiqNk9DhfPzDML6ybQ2VZeQWe0Aj5XlJi9pwdo9OP8+TjR/jUuxYR8110I1Y2UBUC5nn4vqcE+F6gqZajnE25PiVNQ0XZQDRP8reanKnU88qRRLORScoJTFqWqqjl4XkXi/qliuciceSuLlORGroEPGoa0w6cycDw4DROochU3qV3skBTSzXvWhZlVLf54rMD5EtRYvEY+WKAN3mG33vvCirMgCMDGR7aM40brSfvOdyyJEK1WaChIcaDezKMaDHibp5/vzFBR8RVfmwS2lQIZJLU45FdZ3jgxoWk8DA1hxyiO9OUzUhKhgkch07X5Okdp/mVLQvU/Rr2YG/3FF1jHmtXVFI418eWZc1s73eo9H26hkp8/eUcf/aRJpYkHGzJHNUSavBAuaW9gQSBN+OxC4/51kQgJGNvzfsWnnWIQIjA1Y6AX6KgQq7FJmGaR8dTbD+c4TevS/Lknl4+sqlR5Fs4hk3MyVIwY6SCAuN6jIriIH1mJV/YNc0fXieWDjqur4tVPZ4nrTAfUwKyI0WOZJLs2zHAR+6MkVAGq3GVKCREayZlUn0XuvWjpvFCxHyZGQxiaIFGoGcVcfSD1Ktty3IwkzJvUE76biDVO2m9iqOFBIuLxkpj1A3omi4xOJYnVSygW0l2nMlTSNZQHwvoqNXYd3SAQrqRXOBxX+sUdlMNX3qkk8VzavAtkz3nstQlIyyKuHzoljo8w+N/PXaGYbeDhmiG372nino/x3Rg8OWDE5xwaohMDPOOJQlunJckprmCDEVNp+jDXz7by3++rZ4Kv4iTn+BIqUaJ+T3PoyMVoSFpM4jF4zs6+egN7VilAs8f7efgpKkC3WvTERa2ptjcGGHvpMPwhWmikRh/v9/ij++1WRp3scwirpFUUVFqhlS/3Hri1f5gh+f3ZiAQkrE3A9XwmCECIQIhAheTsdIU/zwYY+vLk/zhPXU8um+QD19TQ9z0cTWThDtG3qwj5pUYMWzqS0NcoJJ/fHGa//PWCjJoZHydoi6uXJry9WpxPQK7wLFMkmMHhrj/pigRz0DTE0rqVXa7lxbaDCXTJHLoh+lYmYwV8AJp5In9vXj+l9CCBIYr6iyXQI8QaBElthcSlvcC1XKcKvkMZgqc7s/RM1xkZHKCjB+j0va4c3UDVjLBgy8XaYs51NpZbtvYQs9Qnq37RommK1mRGIWWeh56YYJl85OsXJbii1slPDxNXTHL0poCG1bX8tALFxjINBOQ4dc2V9ARKap254vdOR7a00djRZJ71jSwuilORMxdxaVMql9OwJ8+eYHfv6+NZODTc6GLnfkUuXxJ4d5IiZtWzGVEM/nuC2f58A0dykQ3H5iMSZXSUJkAytOs1suwN2tw5tQkdiTBPx02+bN7bZYlXGzTwVVh8CEZC9/0PzkCIRn7ybEL9/wZIOD7r4UaS8slXJePwI+62/wkFgaXfxY/h0f4kcrYwyMpvr21k7/4QDvbzk7yniUJIrgMTRZor3SZ1uqxPY8TE1nWpEtcIMU/vZTj0zcmyWDwxSdeoRRJk4pHSekO713Vhp102DsW5+SBfj50awrb09H1pKqM6RIRJDopFY0UKNF6mV6Ul7x/hIzlA5/povibBWQzE8xvrMQoBVKEw/HBNQ0yAYwUffpHM8QDl+HhabqGs5wcyEL9ArxEmkR+io0rEqxsjFAb+KpS9j+3DtFYVYPpjHLv5kZGJ3xeOjSGU9J431qbPWMa245M0ZDSlMC+OxMlSFfRYEWIFAbZsCrFxGiWs11xPGeA966r4pqmuMqczGgxhko+dsSiygyIeQERQ8T2OoFU+Uoef/XiCB+/uYGEHtDXM8LzUxZTk9MqtH1lTYyNixoZwuTLjx/gk/euoUY82mTCU7OxhHpqHq5mYbsT7Mwm6LqQJ2LF+NsdOT7zzhjX1OqYWhHXDCtjP4fv4J/qJYVk7KcKd/hil4OAkAb5miULIWm4HDRf2/digvuT+kldmTP5OTvKj5Cxb3Un2Xs+w29eX8EPjvTygWuacAoljpwf5foFFQwFSaVt2nZsgPesSNITRPnCc+P86c1VuL7Fsak8u8/maK5LsnZ+nEbfx7Vz7B6M0nVqmPfflML2A7QgiWEEanqx5LlKH4Whq8qNTF8aRpmQyb2WHw17Ad95po+sG2Ni4jiffGATFV7A6WkYmCxxoX+Mkekso5MTVFTGuXVRI/WpiNJ3aRUJtp0p0JmxsEeHeceGGm5qMom7I0wFaf7btmGOTNWSTri0VRexStKGTLKosZJVTSZ/s+0CJ4YMVjXpdNRYVNRVsLfXZWjYJfAKmPRz53XLGetzmFsHi2oi1Bii/xIaaeFKBUyM8GdasGV6qSlLDt8P+G/bh/j4jfVU6gGO4/J0r0tN1Ccas5kf11W+5JBm8NmHX+E337OeGjevdGeBEUHzJJ6qQGAklNXG06Nxei5MU5tI89c7p/jDuxPc1GKodIWQjP2cvXd/BpcTkrGfAejhS/5kCMyShnw+TyKR+MkOEu71OgRCMvYmPRQXkTHx8/rcMZMD3Xn+8LYantnfzf0bWnGCgMf3dLO4PoJTUUmhv49SqopbWjT69Tiff3qEP7sthaMlOFZw6S749PTmYWyMj147l0iyxCsjMS6cGua9mxJlMubHMUwfR7OY9gKySszuU6/5VFq60ksJIZPKmNSZ9096fOUHA5gVdcSjRd61IYU9keFbe4r4kRhuto/bN7bSVmsTtyClaUR9sAJXGanu7S/y3OkCYzmTta0aH14ZJVbqIRtp4AtHPfaPJSlmxrlmrs9ti6poNiAu56TrfHbnKGcHC/zWvS3MtwPMwKPgupzp9zGSBhVpjRpTBht0AlO0cqgpSENGCQJRsklvUIYZDAJdpkLLk6AyN1kI4L8/38+v31BHvSEVwjwDVFGtBZQCuYaSCk7v0yN87uF9/If3rKPGKyobDtewMGQYIijiK2KW5aVMlDPHJ5hbEef/3jbJH723luvqRUvnhGTsTXoLvZ0OG5Kxt9Pdfotfq5AG+cpkMqTTafVhEq7LRyAkY5eP4Y89gl/CUWONBn7g8vCpIj94uZc/eGAJL+46w3s2tSvh+7Tj0d8zTMY1aU1CuqmWar3AkG/w0I4+PrG5SemWDg4V6csGyjzV9nNsaqkmHS9xOJvm8MEhPrLRUlxE0+S94ZHTLHaemuRAj4cX02iOTnLH8jZqdQ0zyIJZokglXzleYrJkMpXRcCyHDW0a6xM6X905hltRD06O+zYk1DRlz7hDVeCwqilGQq7P17hQMvjaiwMMW3U0aBn+/c1VVPsZps0E3z+f47sHPBpSsKbF5b5l1VR7RQzXY0qL8cieLirr6rhxUZKU52BKeoDMZeoVquql6UWJfwTfJjACPCFiaihipt2qvNxeT8a8QEgo/MnWPv7k1jRR08TyMzhamogEimtRDCFaaPRoUb748B5+573XkfBdNQ3qmzqG0tp5aJ6Jp02xZzpG97FRWpuq+OwLRX7zjgTrawI03adkRlTUkxiEqB5xuEIE3iACYTblGwQs3Pxnh8AsGZNW5exv9j+7swlfOUTg30JAzB4cPKJkMXj2yCBP7O7now+sovPwGe7e0EGVZWCL0F44m6uhCbcQUb8eMOFpPPj0Ph64cz1VUgi6aDpS+Inu+ej+JKf1Kp7fOcrH1+k4RhHfbiSilZjUTB7bP82zR0vEW9NgDVKfg0/eOId6cxLPzDHqNvDnz2SZX2eSG5viXDHJ3EqH396Y4m+29XK8UIebDagpdNNSbZCPpbi2AbYsk4DyEq4WoSsw+PNvncFLzKHKGeI37m5mjpjUej490y5/80wXNakkbUmX99/QSlrev0GJIBC///KabZ3+W4he8s8Dj1yg8emnRvmvt5pkjQTJwEFUc54WUdYdpl9UmHb5Eb79vd383v0bcWUoAg/bll/0fDEdwSrouNYYr2QqmLxQwKyK8pWn8/zOu1KsTPkSqUnRNIRyI/Hor59ZveSzDjd8GyMQkrG38c1/q136bAUn1Iy91e7c2/N8xQAC5XAvvlcmL3dN8P2DOe64uZ7+k+e4de18qkyTiPhFyICkLyJ2qWz5eJrHdGDyxO5TvOP6xVRKxWs2WkhVbHycwMYMMvQZCR7ePsyvb0jhG3l8swZbK5HVDI6OwNeeGyeojdOXzzM/maYlN8ov3NqIbrpcGPf50guTbGiP47slnu8yaanR+e3r4nznjMP+UZNgpMR9rQWunwMV1YmyV1lQUIJ7z0jRq9l8bfc4h845zEs63L8uxcqWFIbEQGFwaKBEbVWEhAGVtk5kJjlARPay3hSdYuAy4mr812dH+MxtCQq6jaUZWAFMzISBVwQ+uudwwbP47uP7+I/vWqcUZ6YpOZxljIuKjBm41gTP9EYpDGaZ0mD7cZNP319Ju+2gaQFF01ZVMUs1fsPK2NvzHX95Vx1mU14efuHeP0UEhIy9Kf9w/xSvIXyptw8C5SRGcbv3cQOLV3qneXDvNDffWMvwsdPcfs1Cam2bqF42SC0oJy+ISFC1TDj6Jg+9dJJ7Ni2h3ixHaiOu/oEQvICMFiXmZxnVLP5+ay+/u6WNiFnA05JYepGiBkNelM9tnaZbnO9jGu1VFsWeYWr0Anfe1sHOYxMcOTHEx+9ZxNBohq/sK6r8xj9/Ry0X8vDQ/kksM8l1dT53r0koS4muPDgTWRZVR0nbugrnfvHYIPt7AzoaTFY3RVhcn8CUgKfAp+hHMfQyQTGk9XjRI6CGCC4ayrliT4df4nzJ4Os7e/gPN9SBYdKd9Rnu7GTIM1m0aC5tCZuI53G26LNj11l+7dYl+GrA4TUyVsBQZMyxJvnuKZtay6NzpMDzx4v8Xx9uYo6eV4kHRTOmKFiZjIXyiSt2H99GBwo1Y2+jmx1eaohAiMBPDwERkYvrla20SRbHR13++slebt7cit53gWsXt9KcimIHLoZhkpEPdQ0qXPGQh7xu8sgrvdy2ppkGUywbDFxf6J0cN2DUF/+raRzL4+935PjY+kbqLQdfj2DoeTzNZTJI8/ltoxwtWJiux0fvrOTEqWF27zhN28L1+AmIZwf52M1zGM45/NH3BqhubuCXl+rMq9L4h6d6mLAaifoeqxboHOuZ5vy4QbVR5BO3NbAwbRKnPKk4JbosTSOiQUS5fUlwtqcCwctiNuXjP/M1+/9v0v3w8uyf1Nh3dowPrqpVRPabh6e5aY7BUM6ns2uEO66ZR0XUZv9IkQvd43xofVP5ZKRSOYNyDgM7Z+BEMnxxX5EVTUmO9+c42OvwB++qo8UbV6HsRTOptG2qTal0guEKEXhjCIRk7I3hFW4dIhAiECJwSQiIYkwUSJKdKPGQ/V6Mv3joAhuvn0uL10/c81nX0aIqYfIBPq7rTHkeLbpGxPPJmxZPnRplWWOCBSldRQ1NOJANArpHMuw4mOHDa6C6Hv52r85t8ypYkfKxohKHlCPQ8kx71Xx55xCnghTVwyU+elclxAKe2DHA+Yl63LjLLXMc7mqPMxlofOa5HEU7xu01We5aFOfrL/TT56WIOzmW1OvMmVdFOmpSF/eJUyZepq4h9n/K10x0bWINoeKYymFLIoRX/OZVjjKjFFOZmG8ScfHyfOdEkVjE4Nb2JEFuin8esnnXHJuIoXP4TA9N6RgN9dV877j4nvl8eE3968hYJjCJ5nUKkSz/8HKRLcuq+OoTh3CSC/j0vXGavGHQohSN9AwZe/Mu6ZIeunCjtywCYZvyLXvrwhMPEQgRuJoRkEBvRU/EeiEoMhYk+PRXT7F01TyuqfHIDE5x27oaLN+gc9yhe+Q4A6NZ9Ngc7ljWQtLUeLY3Q0wzuXEOKgbp2VfO0DOl01xXx7iZ4qZWaIwXeKTHxPYt7mgKiMVtNeGnUSJPiq1ncnzvWJ5FpskDN1eQTkLW1XjohTG6Mi4fu7GGBWlx99f58gs9DGRgw9wEdy6tZCTn4eoGNVGNlFS7NA/NyZWLP7pJoJt4vkFgmJheEU30WJqJr4nzhPynrKAqpwHIku/lP4sPmkQwXbzkf99QYWlm4lEFnUvlTb1OQMEP+OyOHm5Z3siitI6leXzupWHqEjoVySSMX2D1orno6TSP7D7L6gVNXFM3Y5ejmKMa4WQCg3hmjEnT5q+2TfCxLa381SPnWdBax6euj5MOhPSa+HpUEU7VjH2T+OXV/KyH53b5CIQC/svHMDxCiECIQIjA6xGQJKIASqaH5k+SJ8HfPZ8np5X40HX17NnRzwdvTWEWIjx+JMPqpQ6xaJpdEyaNxQLrqjUO52Mc6xrjfatTmE6ejJEkr+KT4NhkkQpDZ2GsyLkgxrNHxvillVGiER0MSxm8FrE5MeXx9R1Z0qbHHasrVIXL9F2G87D7VIZbV1STssuNOQnylsgj3TKoM6XtdplL8ZpZIvavHGv257MsTL5fKqGRqqKkDGhiH2Iqs1fhZCM+/K8nT/Hrdy2iUXdUWPqoZ3F4rEDJ87mmwiAZtRkyLB579jDv27ycJjVB+cNrVALFM2cZs5v4yycH+LW75vP73+jlgXUVfHhFTE2BiuYttNm5zOck3F1+Yfm33ikhSiECIQIhAiECbxgB4QnigmX4GMrjKsbfbBtVrcaP3d7II4+c4OPvnE+kYHFsbJLaxgSWbXF60iXX2cVdyxsZ0eJ85anDfOTOlaRwyWkmIwWXoc5eLky4LJ/TwJpmkzE7yj8/18mHbphL0hTvq0DppEqBTV9J4+8eOkRbcytN0SnuWNdIXCviaxFKRIiqbcuVLHHrnw0XFyImgvvLWoqMvRZh9tqxZqtPcpYzU5Wzryw+XZf6uq9WxsoZkm6g42k6J8dLPHW4j1+6eR71QYHAc3C0KNO6ie+4aoDBM6KcdwwefHw3n3rf9VT9mAud8CGZ7eVUoZqnO6dZ11HJf3m4j9+9q5HNrXaYBnJZD0e488UIhGQsfB5CBK4SBOT3InFHl9+yw6nRq+SmXM5p+L4qCjmGmKzmKHo63z/jsO2VPn7tPYvYc7CLd17TRlXg8eKRLjzTIFvIM+Vo3LF2HvW2T0mz+eaOs1y7biFzowGDk3mO9ozQXl9BKh2nJmKRxGNaM3h6XyfzmmtZ0pImorlqNtMNTDK+xr4zA8RjcZoqozTEPaJ6jsA3wIugmdbMAKDEjZUvuCzxktDxn3wyUJ5nZUcjjva+h2kYeJIQoI4dEHhFNWxQFOG7ZWD5PnrgohuXriWTNrCQPU0mUAkoegY5w+Tp/V2kq9NsmFdBhStzqg7oFl5govl5DErkjEr29E3T1zvCfdcuJP1jHCkKXoBRnGbnqMFg1mV8Ms9jRxz+vw82MjchYxZla45whQhcLgIhGbtcBMP9QwSuEAKuK75Ury3TLP9jH663KAJiQRFoyvrB8vJ4gca+cZNHnuvh3lvm0DU0ypLKJMsbPPKexVhGJ2KhROdRy8DQxdHd55nTGRIJgxVpEztqkzMMLC3ADsD8F9G9COQd1+XUcJaDPRPcu3GuqqJpYqrhywQmuMolVkO4la056OTRJNTRt/ENi0B+ppiYp4iNomNaZGYC8o3jL79UCEkR49esbqrXFbIkQvliyaGQz9NYEaOoR/jOU3vYvGkNLRU2Ud/FMkyVTHApS9XcxC8sEF1eQFGLMOBrPPyDw9y/ZRn1UR3bL6JrvtJ2KfLk55T327iR5DsvnmZZaxXXttUSNV7/mpJ2IJOiXz40xsp5FTx9OMfpKYu/vielci3DFSJwpRAIydiVQjI8TojAZSLgOKJt8VVlLEwYuEwwr4bdA0e14MSowpLMQ3xOFSN86aEzrF9bR6JKwxtwuHutkKAIhVIFMd1TeYieHSWv6di4HB1xOHt2iveuSqGbHkUjhqn7mOK7F0QUcZJQ7UlH5++f7+Gjt7fTYguxN1GDmuLjFZTJiG9oBMrmX/aVkGuNknh9aeXimCX6J1GPSftPyIuyo3jjS8iYVMYcP6Az7zKVc6irSfDCS0eZ39bExMQ4y1prcOIV7Do9yujwFB+8ZQHVpkbyDUjGVEtVHP0lRinwyOtxjk047N53jl/b0oERuIpcaoaNJ9cj1xcUcfUI/eh89alOPnLzPOZENOUX9qMrKOXIYfGZrX189IZG/p/HemhYOI+/uMbHkIpiuEIErhACIRm7QkCGhwkRuFIIzMo4w/bHlUL0Z3UcaZ3J57+0Ax3VmpvG5IvPTBEYJTZfX83zuwf41I01mFqBrFZJWlz7ReOk27hSUSJgIjDY+tI5bl/fRpXpYWoenm7ieA6BLo5eEp4tmrQ4z/Q6RAOPW1pjWN40vpGmpBtEJPRazkA0U5pq7qlmoUwASoFM1qsuYKpCJkd9vReY/MSRMdEZKZiyqfUDDFMnp0n4U4DrBYxPF8gVA06d6aapNsaJ7mGuu2kNe/af4+7rF1KcKnDw3AB1zVWc7y+SmxhjboXBhmUdVNll89tLWb6Yh/gORknDMQ36DYMf7DzFDQvmsLT2or6jLnasZU0cTkFNf+4bd3juyAgfv7GZWneYQE+TMRNIgSzuF9GksqllGMlX8/mXJti4NsFnvzXA+9/Zxn1zdOzLaOFeyrWF27y9EAjJ2NvrfodXGyIQIvAzQODiMPZv7/c4en6YX35nHV9/YZjf2thIzC6SN6OkhQQpUfqMMZemkw10njl4gfrGKlbUp0iSpyQVMU0sHHTGSx5kJ2muraLf0Xl4eye/clMbaV/yJ9Nk7QhJz1EkQ3RTl7PkrPKihUMjX5RWpMHkZIbpbAE9neJEZxcrV3aw68AZFiyeQ3fPNPctreXIhWGceITB4Tw3L20kEgQ8ebiPupo4FRGDttoUPed7WDyvhYQtbcpLW5IeiV9AL8TJRkyOloq8vOcMv3z9chKSm37RgWYrdVL5k+v42q5uajta2VwXkCiOMqHX8cL5IvOaYyxJatiBh6NNcawzzdHpEtNWnkM7fT7x3ioWVZvEf0xb89LOOtwqROD1CIRkLHwqQgRCBEIE3mQEhAjMVjwPjMA3tnZy981VnBt1uSYdZ0lbFE/lVGqqJjW7pFolrvudY3n2nurl3RsXkPKKOLpFUChSsmP8855+VrcnWVOXQvd9Hj8yQFNtBSvqbcyIpeweTK+AZhig25d1pUJiMj6c7R5hLF+kobmBHQePs3xZO0f2dbF8STMHjp6noamaRUua2bPnOB/dtILhTIaXT3STSCRY2lpHXTLKwQvDtDbVEDcCYoaurDhMfEzrjQj4HfAdAj/GhKbxxKGzVFsaWxa3E5Uuq1idzWAv7X+VYBAE5FyfLzx5gLvvuYZ2w8HNZXnybJEfHBxjTXuVaklGNSji8P3nxqlfVceTe05R4dTxsbuqqbfgxzhhXBa24c5vbwRCB/639/0Prz5EIETgp4DALBGT7+M+/I+HO2lsSrF2SQWdR8/yrhuWInpwUXp1jWQxIwbVKWk1+sQNmHA1vvKDvXzwznXU6h7Zos8rB/fhNy3gpZEI6+aarIr5tERKDFPFD3ae4Y7rF1KnBOwumldS3mPq6zKWkLEpD57ZcYjV160ksDQe3bGf9oWLYLjI6qXVnDjVQ0VFBXOaU+zac5B71q3A8aFnZJT6mkoSlklEiJFo3cS5XwiYuPWrwQGxDBPCeIm1scBVE8gZI8LZkWkOHujknhuWUh01MGUqWVqzF5ExR7b1NM4MTnDyXA/33bSKFB5OyeXl7gw9WYP2SpP1zbbaV0xfP/fofq6/ex0Pf7+XVS0a969rIa376MZPpqe7DPjDXX+OEQjJ2M/xzQ0vLUQgRODqQyDnuHx++yBnBi0+9c5qnth1gA/cvJZGXWffuW5ODuaJVVSyZF41Kb9EYxQcM8K2k8MkjIBNi5rwXJ8MHrv7p3il32FBZcBt8ypJ22KPEmPf+QmGswXuXtlMOiiV3el1A/0ybRiEjE06AYdPdFLf0kCyMslLB87QMqeJeVVx9AD27z/JmhUdJKImxUKBikiZXKmBTpnavFigr0LCZ31hy63Zslby0shYUHJwAo1uU+ehrYe4Z9k8FjXJoEMeQxdH/R8+jh8EjDgBj+w6x6YVzSyuNBUmgeerhIOCaRP1HOwgQ0CEUxMmz3b2EMRaeGZbD7/9oSbW18SJBA6afXlVxqvvyQzP6GeJQEjGfpboh68dIhAi8LZDwPOzPNdn8+B2h09u0Ti5YscFAAAgAElEQVRVytAWTbK+0ubA4DhOuopJx+P4gfPMieS5a80c9GiSHixeeukU797YgW1oTBUcOodGaWpsUgHhtpelaKUx3IBxzeBbL/bxoU1NNJo+BaNMOmT28nJWWTMWMDY+RXfPAKuWL2ZsbApNN6iqjqmpTWmV2oaBJgOZUpVSFSRPUitfGwoQY9dyWNTM12xI0kx80qWepBuQL7o8OTZJb98UH1s5n6Sex7cyGEbd68iYVMmODk7x6MEBPnbHIpr8SeV15qqJV5/pIEIM0df55A2LB1/IMGdFjKcP5Dh/3OOPP5GkA1MNUaDaqeEKEbgyCITZlFcGx/AoIQIhAiECl4RA4E0x4Nn8v9s0VraYrOnwObj3LO+8bpHyC3tm91HqmppYNr+OClsn4pfwNZMJzaB/JIM/Pc3itgbV1gx8DU3X0JwsgS5TlhEMv0hGS3BwpETX2S7etXEhtu9gGtZMdqS47c+mRIpOSxzJLrESJXOWQYDreoyPj1NbVaP2lAFMzRRdnKcsIqTFp/Io5YUUGZsdShCI9BllfbladnFq5cxPX382Ys2Br3AQDZz4r+l+AdfX6SkYfOPpPXzwruuYY5nq+rHE0yNKSdPVBKVFgOUVKGkG33ixl1WL61hcGyGhZXG1OAUMpdeTVqn4rRV8k64ivLjrPKuva+ZPvt7J3WsW84vXulSqKUvxTrtcantJj0u40dsEgVDA/za50eFlhgiECFwlCLhZpgKbzx8sMTkd8JHr4+zafZp1K9por4rie+I1p2EbujJ0FSWZUCbxHZsoODz7/Cvcc8u1pM0AS4muTFwhPjoqgzHwA1zdIqdpvHzoHImIxeoFzSR0DVMve4opnlT2wVfh1pfbvnyzkS1r7sqWGzKZKgTQ832yGHzr+TMsbkmz8f9v7z2g47jO8+9nZna2ohIAAfbexKJGUdVqllwUObETx/ZJHDvN6TnpPSf9xOnVidOOneY4f9uyY1uS1SxLsnojRYpiEXsF0dv2nZnve+7i0hBNSmwgsItnzgEX2J255XcveB+8973vu2KucbrnxT4yWTnpUTyasB5RgN0ncvjm9m586JYVaHELcNwAZTeFEjxzeCBuUic5GEMC923uxezOFF4/MYKn9gA/+Y452NTKE6RlhE7y/48+dpqQ/ZMNQuXXLQGJsbodWnVMBERgOhKIKgUUnRieHXDw1W/sxY1rZ2HerDhGBgvYtKbDRNWnyPKNcxWVE6PLOyi4PgYrwI79PSiWI7xtTTsamObHRCPzUQwcVJwIL+06gaWL2tGR8pDNFfDg87vQuW41Ns2OoRGMd0bV5gGMf2ZiiY0HGZuOsMbbZEVVLMwCQQGhl8GAk8Tze/qRG87htisXoCEMkBgPN1FxPATMUhBm4UQlFKMMet047vnGfty6oQuLW1Jocotw3NBYE8vjYsxDYKxtvWUXX3hiD9bfuAz/8+AJzPcr+Lk756PFKSCIxRG4HuQxNo0nTA02TWKsBgdNTRYBEahdAlHABR/odzx85uFdCP0G3H3LHDz75C7csHEZ5mTiaHBCI7FC+lbRWZx5S10fY5GD4SDEFx5+De+/dSU6klU/sDBggiMXvdkQD718CN9x0yJ0MpJ+pYBuJPF/27O4e00CC9P042LWSeZoZNncRqwBMTae55I5PhGWkHcb8fSxHLbsG8SHb16CRidCyqRyqvA4psl6QAGXCIaASg4Frw3fOBbg+EAR7798FpJMiMQ8mG5kEouHocnEaQLDFgA8u7sbQ/BxCE147Nkh/PadLbi6PTSx2oJY0mCLnd3Obu1OVLX8khKQGLukuFWZCIjATCfAZNlhuQwn5mHLQIDPfvM47ri6Cw1+CYMjZdy4vBWtTsVkIgoc3wSBpbTgVl2FQWBDF9sO9uHo8T7ced0qkz6IpxhHQgcPPn8A7UsXIFMpoNPJYl5bA0rxNLb35fHa5m24++YrzbZl0mVeSwoz+lbxpOX0DtPAHJFRxJOTHoqOi319Y3jgyR24686rsKTJN0IsFuWrhwIcRtuPG6HJnJXcpuzJRfj0Q6/g/e+5Fsti1ROdZhOTOSspwajcAhdlz8NgGOKzj7yK625dh88/W4RXDPBrt6bREisgcFPGcsmDCiZumy4RuEgEJMYuEkgVIwIiIAJnQ6BM966gDDfI47jXiE882odFjT6uvbwRX3/mAD7ytiVoizHRN32/4sZaw2jwTphHFFYQRAmTL/GxrSfQ0ZrB+vlNiMciHBrO44EtBzB/bhf8UhZLZzdjQVsTEiZJd4BXj4/hpVeP4O03rkZHg4+EQ5FXggMfTjRBjBnn/qrZ51Ibf6wz/8kWnPTuLyMsZzEUa6nmntx8FO+6eg7mZnyk4+xBEW5Em5aL0KEQq+bdLBprIvDwE6+gq7MNV62Yhyb2a9ynjCrMYVL1IERUdFBKJvD0nhMoJJPozZfw5CsjeO91i3DH/BLy3Cr20mgLi4iFZSDWcDbDrXtE4KwISIydFSbdJAIiIAIXh0DJOJSXEAsLyCKD504EePjFUWy8LIE5voPRXgfXXpFE0huCFzTAdRJwXSb2riAyDv0UHDEcyod46PFteN8ta9GS8FBxXQwHQIPvwKPVi4m/aTVj0FeEGAo97D42gh17s7juqrlozzjIuDnE3bi5n1uaVCmRl0TZiSE2BbuXPFDAZEXcojVWuwrbDtAHrAcx7Dg0gC3bD+LuW9ZjQVMC8UoZNFBF45kLqq79DtyAicOL6EMzXjo4goOvH8VH71iOVDQK1+VebdxsAXO7kaK3HJXhFoGhrI9PPrcf7759Ib7ywA60zVqGj16XRKNXNonGmS80ZfJ88uCEvMYuzm+ESjF/+EQ2NLR4iIAIiIAITDoBig1KDvoslYIYBtwYPv9yDoMnTuD7b1+MRx87jBuv7cDcFgdNVAuBCzf+7TGthoIIuw71ITuaxVXrFtG+hYSJZB/Cc9+4hcYaKQJzAbDnWAG7D/Zi3Ypms42Z8Fyk6DoWFowAYvJxbo/yhOWl3rwkF6YbN8ErQsdE6KfAKsLBC93D2PLSbtx9y+WY15I0vnLeeNR+yjebRsqctIwCjIYh9vcW8PL2Adx5/ULMS1XgIweAYsyrbs+OW97CqIzBwMP9Tx9B+5wWHI8ibHktjx+4djY2djnmBKfH2GkXGDR30ieXKqhZAhJjNTt0argIiEAtEmDcK4oAj5LMiTACBzsHK7j34YO46ZolmN1ewqHXe3Hr2gVo9MYQi9FixQCmb7zKpTyKThybDw9jrBzgmhUdaEEFXhjAiZ0SAysyKRxRcUOUvBA92Rzuf/gFXL1hIxYvakI65iAVMVQGLVEURDQZMdP2pZZjrDuHEAkUIh95OBguRnh2yxEE5THcuHEVmnwXDTEgbqxnIQLHMyFAnIgirirJhhDH9rEAm594Fe+9aTVa00k4MX4aIeby+AJ95qqxz8xwVBw8P1jEM4f7cNuSufjU4w4amsbwq7em0exSGIZGiDG/pS4RmAwCEmOTQVVlioAIiMAZCDBoKRWACZbqRMhHEfKOg4efG0R3NsCVl3s4treAxQ1NuGJliKRXgOvO/vbSKqMInAS6ozgeeGYPNq2dh2XNCSRspHtajqyTudmGZMytEuCPoeA4GKs04eHHDwFeEdduXIrWlI94ECLpBvCiEhwvCcelbJncy27OUOwEIU9DhihGHrKRh6ODWTz6/FGsWTUbm5a2mG1XHjyIO5GxitEiVnZcxCkiw4KJsRYghu4ogU8+egTvXtOATfPS5rm8E0fRdY0Qo/B0KkWTIopboAMVB5+5bws23bESj2+PYeDVMj58VxyLukK0OVVhy3ZKjE3uXDib0q0wLpVK8H2/bsZEYuxsRl/3iIAIiMBFImASV590jqfHUmjkU3fBwTd3lnG0dy9uv2klnn7sAO66ZQHmpFykTiOKgnLBnOhjwNKesTK27D6COQvnYHV7CmlGrI+ik1tr1Zip/IdpiXLGQb/sZJCLHPQOF/Hilt1YtGQuFs9rRYPrIsk4Zx7zRE6+JYjtZLJvCkfatkYcB/lCBcd7RrFr1wFsvHoN2pqTaPJMXFtjUXRpCTPcXBNV3+SKDIsoI4G+iosvPbYHs7vacet6nkwtGh+0AAzuyj4BCYq+qIxi6GHYjeOZPcMIR3LoXNyOT3xzDD+0KoVbFgcI0mlktDV5kWb+xSmG84WCzG4d14tAlhi7OPNDpYiACIjAWRKo8JwkN8qqp/5oKgtD5DwHzx8I8MX7DuHGd8zF3Nkh9uzuw3devRizjIHKnnGsfleIGCsrhB+OIgyA7jCNz7zQj9uWNeLyzhQ8s6UWmvREdD0rcwuT4R4qLphaMYqFqHgUJD7yoYste3owOFrA0rmtWDy7AS2+Z+Jq2cukN3qzy9x7uvOXZ37OakSzwEYRRkohXuovor9nCEvb01gzrxVJ7usGRcSSyfF04xRiVfMixRgtW/S/o4PZUBDD/3vmINraWvCelS3jiS7L8B0HsZCplFxEbggvyJrFPBdrxLaBMl7cuhs3X7cO/3VvDl1NI/jgO7owO59Fgnub6eRZjqtuuxQErBg7ceIEMpkMmpubL0W1k16HxNikI1YFIiACIjCRALfXqqciEVXzOFJIBE4ZWSeGe1/O47WeHtxx00Kc2N+LNjfAxtVzkWFSJKcMx0SX95ELHSSiEPEKA5sWUfZbcSxI4KvPHTaR/Nd2JJFhkFTKFjfJAA4IeeqQ+Sx50pJBT51cNd8jmCzbQ38uwLO7DuHoSBmd7UmsW9KF2ek40hGQCgNKH0R8tdkBTIYA7rnSxyx2Gh+zCFHArUc64/O5qtN89cxkBSUkkHXjOJqrYNvRHEZGC9jY6mDNkg4wMm6KMcGMvxa3dJnTcjynptF3ERw6wgV5DMeacSx08NjzRzAn7eLmy7qQCSuI0UeunEM6lUEY+Rg1+ScraC4dQN6fg5fDBjz6+H7cflUXHtpZQnb/AH76nXPR2eYjzgOT3Jr0FU9sOv3+WjHGbW37NZ3ad75tkRg7X3J6TgREQAQuIoEoLKIYRDgUxHHPM8dRCSq4+20LseuV3VjS3ozLl3TCD8tG0DAsQ0hrUFhGGI3nmHQptAIcKiXwyFO7cfWKLqxd2Aq3EsCPMe4WA8l6Jnl2NXZZiBiDoprwDrTSxVAMIwzSaT6MsONIP/Yd7EFLOo3FHQ1Y0NGI1jQDrPIYPvVjBY7nmzzgFHdxI/e+3QpWjhiEtXqFYQTX4cEFBz2lEP0Dozh09ARyhRJWrliKee0pdNAvzHXf6KNlEoXTuZ/WPorK6ulJZjMoI0R32cE9T+zD8gVtuG3VLKQrZZTDCAXHxf7jg1i5qMOcviyFETwnRLrUj9HYLHz8oUNYvLAdDQ1JfP7+3fjI2+bhXZe1Im3qGE9QcKmDrV3EOaWiaoeAxFjtjJVaKgIiUM8EghIipjtyfbx8NIeHnjuORYsacNWqVrzy9Gu447o1mNucMGl4GHHfCYeRr0TY1h+Dk0liQYOL2dEIgiiG3lIcj289gkRDBtdeNhutDpCOeDaREeoTiBjaoSprqrG2aKEzu6WM8h+gBJdhVFGMHAzkSjjQPYh9xwbgxX0saE6jozmD1pYUYnEfSb9qaZs1nnR84hBRmmXpnxaEGMuWkMuX0N8/gnIYYiiKoznpYMXsRmPN8iPeGQF+q2nZG6weDGER5setb7TkxVBxWDawe6SM55/ajmuWd2LVgnYknQgxJ8KxvkG8Ouqh12nCmvk+lrgROpwxk86IqY62H+jH4Z4ROPMX4H8fPIQNHcDH7lqGTg/ghqixwpF1Pc859W3aEJAYmzZDoYZMJgH6h9C8XW+m7clkNt3KrjAA6Hh4gbqM98TtvBAImJIncnD/iz3YcqSITetbMC8D7N3dg3feuARNrluNsVXKomcsxGdeHEVf2IDvvaERGzI8CTmCcrwJ3ZGHJ17tgR8FuH1dFxpRQSyqbhXS58x1Y8bCRBE2brcyTu0w/lf006KvWfW0IdME5RxgIF/BcL6MQ0eH0EdRVWYmJQZBjTC/qx1BpYLGRgaqLaO/P4dcLofZrQ0YG8sjk/ZRqURYuKANs2c1odULTVpMD9yqrcZeq255xk4eHDg5zsYKWEAUeQjdOAqRy+bh5X39eGJfFrevasbVczOIlQuIXD7vmGTeX9ubw/3bTuA9b1uCtfEAy9JZjFZieHHYxbadR3HrpmX466/sR+il8Avv6MT8Zh/JSoj0uMDk/mhVauoSgcklIDE2uXxV+jQhQDFmtnfG4wXV5WI+TVhPVjPqXYzRj9/kPIwqRgD1hS7u3TqCnsEKrl3bjEKuiNxgDreua8csE5Y+wFglwn3bhlHyPVy7ohUrGyJ4YR6h76PoeBituNix9zj27TuIjRvXmSCvyShCihH9mRKI6bG53+dUY5DRD4sxu1zjNM9cj/yMxxjjRuTwLOaYSSBk3NxMRoBK4KBcDkyi8mKphEwmwYgR5n1uYc7yYF5p3GJibmo/irBMZXQ8L2YCoeMbSxc/i1eNUm+8Ip6eq1BOmnpyUYSnXzmMvsER3HrDGrQmPaSiEIWxnPmjq7khbZ4fdD28tH8EC9pTWNoYM307MFjAU5tfx7qb1uFzj/UjKJXx/uu7cHkbg9w6iLuA51TDyFbD3spnbLJ+p1XutwhIjGk2zAgCXMgpxorFIuLx+LfiL82I3tdHJ+tdjBXNMIWIh8NAEGDMbcKhcgxfeeIosjngztvmov/ICJLZLN6+YR4cJ4cCApQ8RhZzkfLot8UNxoSRD25AYRKi6GRwOFvB17f3o2tWBtcta0FbjGc5qyrMnKx0HeTdarhXPpsIGZasGgzNyBHm0zROVLyXzveB8deqWtionhwEtDwbC5eDSlBNTMQr7vtVqzRDevB5E0+M25G+2W41baXl2gS24BvJ6oEAE9SVJZhU3safrew4ONCbw1PbDiLTNgvXX9aBJW4J2TCOrOfhxS37sHbpbHQ2po2oMmFEjGoM4MbieG04xJNbD+P9G+fhs1tHcP+RRnx4g4sPLI+QcAJzmCGIqiLSM9KTvf/27Af18RulXkwnAk4QmHjQdRM4bTrBVVumFwH+x8wFnfGM6iU2zfQiPLmtmZi5rR4tmxRCFB4uY2ZRgDi+2Y7b3VvGAy+dQEOHg03rutBzoA/pnINrVrUj4QeIPBchhYdTdXJnVsm48QEz9ivjX1V2PRwOIjz+ynEUhyPctL4dy1pjSEQn4EUZyi+UXd/kt+SJS7MmjH8xrpfHU4UhxVtYtWaNi6WTNqxqILPqBLCnK431jK4BMSpDhAiQi2I4NsrYYMCcRhcZRIjzUIKJje+ZAK5F1zMCLc44abTOBXmUHR9HnQa8tvuESf+0dvlczG9LwQ9C+FGEErd2ixW89Mpu3LBxNRKOiwSD6VL8xRw0BwPoLfv4zJZR3LR2Do70FfHFp47g6iuX4IMrXXTR3uenTBDZataBqrCsblHKa2xyf7NVOglIjGkeiIAIiMA0JjAYRNh+bAgPPrMDyy9biatXt2Hri8ewtCWB9ctmwfNcEw/McaqpjBzjhfXGyPkUssVKFhUnhmNZFy/s7EEy5eCy5bOxJMUI9vTeD+DQymWEEYXI6XIxUnCdLoTFGQBSDJnIFwF47rF7NMDTO4fQMxLhvZs60dXgwmW0f26ZOolq66OiScVEiTYWAkVEONqbw9btB7CgqxXrV8xBI9M3mSToZTiVkvEjG4GPx1/Zg67lC5EIymiEi67WOBL5QWxFM77y3DG8b8MsvNYHbNnZixVL2vH2tc3ockMkGObDU+LvafxrUPdNkxir+yFWB0VABGqZQL4ygjx87DhUwlcf3Y9VV6zEmtUJ7N++C+3JJDatX2qEiU+LGh3wmVPSPWVrjYqokEXklZH3HPQ7aTy7axCvvl7AFQviuG5tJ5p8xi1jYNiiiWZfjRvGhNrjXyb2fXVL8myd2m1QV4pE2uiGihGeeOUQvFQGb1/VhhTzFHEb0Rwq4MYpLXAFBG4Co5GL7SdyeHH/CJoaEri+y8O8WY1IMPTFeIDZnhO9SMY9NDU1ouj4ODgwgu1HBxFLJ3HDknZ0hMPYW0ziPzbnsOmyVpSzAR587hBuXNqA91zVhRSjq/EQg+PCN0JUlwhMDQGJsanhrlpFQARE4KwIMPIXw60WwmZsP5jHwy8cRuuSFlyztg39x3sxfLwXd16zBg30N6MDWMz/tpyS1GKlkNanAI4zZl4raMRI1sEjrx3F8b4C1i1tx5oFzWhNeGBksLRDT7TqtqNxZ48cYzlzeaL1LFMEVRMw0efMRHo1XmGjYYTQddAelU0g10rEULIOKgyrARcjToSe3jEcONiNZCKOJYtmo60liWYKzpCx0cooVYDBcoQxeHhh5wBuubwTLQ7zTY7BS/goRS6KFQeHsw7ueakfd61vwZ4jQ/jcjgjfdVUz7l6dwuwoDw8VlJ0UItc3Bwd0icBkE+Ahsol5Na3LhcTYZJNX+SIgAiJwAQQY9avqkRVDLnCwrz/AvU/vQfPsTly5thG54Tz2b9uJu29Zj5ZUHCnXgXeKWOLzQ+NtyERl+GDMMUYZS6AbcYyUgCPHh3Hk2LBJ1t05uxEblnQg41WtULSzUVBx87Pqr392yoX1lhHBN3HRWB9QdKuHA9JRBYXQRdHzwMML/QNFHDx8HEezDua3p7BmfhtmJxyTUZLl5JwEUtxOZJDX4Tye2z+E1Nw5GMtVsKLRwYpmDym/jApzQzkRHtlfxOePNOCHr0rhwI5jeGRnHm+/bjFuWhpDhxchA2YzCBA5cRPCgycpdYnAZBNgHlbru0z/ZYmxySau8kVABETgIhAojXtx+cgijAKMoRE7joX42rODGMyN4q7b5yETK+PVV3dj0+VLsKatFWkTyJXu9VWnehPFyxkz77kVxpf3UIpFyDsREsUR+G4MJSeFLJOO55l0/AS6B/Po7OhAOhrFukUdmNuURNwJx3NevrlwsZ+y3hIC+CYHZ/XdkktrWYSgUMRo5GHn8VHsOzZsgsdevboLc1P0I3MQcwIkYpR/1Yj93aMhOhtiiIVljDk+njo0AjeRwrUdMcRKJSTcIsJkA47Cw1c39yGKyrhudRfueaoX+4/mcOeaJnxgYyuaUAK8ar4A7pK6xlONsHRq8iJMVxXxFgQmHkTirRJjmjIiIAIiUAMEqtG/uFEYmDANkeMb+bC7v4LPP3YQw2Xgmk3zMbcd2P7K65jT3IhNqxeiFRFSCOAxtlfkoGIcrRy4kWusQKHDUpk0O1/1snd9hE4cFaYacoB8GGE4X8GB40M4PjiKwYIPLx7D2jkNaG9ieBielPSQiNOXLDIpjGIeHfDHT2LyNGMhQjYWoFiOkM2WMDg8ilLkIF8oIxMGWLu4EyknQDrJcmLMlw6fBxFMUDIPTKXUX6oGwv3a1/fg3dctxdxGnp4E+kIPB0+M4KrmRiQS7GMJ3dkc7t1xAvHFyzCnwcfmrSPY153Fratb8b7VcaTCIhyPGQjoo0ZfsfHYbmZV1KnJGvh1qPkmSozV/BCqAyIgAiLwLQLDAdBbjnDv0wdxfKSChfOasXHtLLy2qxeVkTzecdU8dKZ9OEEIN1bdhGNeyIl/jfMn+pLx1Qkj+J5b3Yak6AtLYDiwwPGQZ7DVyMFoPsDg8BAKBeaVHDG+Y4ViGdlcDuV4AulMGpViEZlEAgkvhny2gMamaqiIRDyOxqYMGhozaEgn0BgDkhGQCIomX2QABn6l71iIJIUetzgjDwcGssj7SWztzaI5P4x3rpprnPjDwEcQhfCcMkqOgy/vL2PzMHDHCh/e4Bi+tHkALSkP775uEdbM8tAUlEw9cBPjoTk0m0Rg+hCQz9j0GQu1RAREQATOmkA5LKEAF6Ohi2d3DGBfdxGxZBobr2hGdiSLHS/vw/olXdiwusNsLTY51XRItAAxppdNtj0cASPZIg7tPYgrVi1CczJuYpRFIVMjjaf4psnKWI5c5L0kKhEDt1r/sWpU/TGnuinKrE5JE1S2GpaMASOqycRN8kvjqVYul+En0sa3zVgKHAovYPvrh9DQ2ox5rQ1Ix1wwCuZYOcSDz23BvLUr0FApYnVzA9LcUowYFy3EwWwB9207gdmzmnH50mZ8+ZUcHtk+iBs7i/jYnUsxxy8jxv64SdoJETNtkX/YWU803XhJCEiMXRLMqmQmEuAiMzENE501dZ0bATK0Dq+JROKsHcfPrZbavDtCzqidUpRENvJwPBvhkWdOIPJ9zOmMY8n8NHbvOoa+oz247fpVWNKaRtKrJr/mtiV9VSiNRhBh644jaEl6WLmgEw0xB06liIrPyP7jEfIZ9NX4VUUo8kik65m5bSL0m9AQLJQRwaJxC1vMyJ0odFB2YojCAL7Le1kj3fcjFMMEuvuH0dDcjGSSke+Bw8cHETZmgHweC1szSMW4neri0OFepBg3rHMWAjdC0XXQVyxjy4kxHBmJ4cZ2mETk972WQ3/YgGuWZ/DuNXHM8SIkKkNGAIaxFlRc3xxGkBSrzTlfz62WGKvn0VXfppSAxNiF47cMufDHYtUE0LqqBCKT0JveY3SI9zAauBgJHGze3Y9cmMRIroDlS5vQEo+w9aXdKBZyuPnmKzArE0fCdRCj1coFimGIzVt348p1y5HyPUYCN0YwnlusRtqvihfjX8Wtw3KAbDaHTCZjhDLTHfHDqDKCoFJGFIRIpzPGKkZL2sGRCCPDI+hsaURHS8r4g4VBBa93DyGWaYIb99HS4JucmaO5Ip48NIiOjI+lbQ1oz8TgMK9sFINXchDGeCo0wnMHuvHC/sO4fOViLG3twFd2htjf048liTw+dP1cdPAUZpy5CJhSia76ZiN23Lp3umC2mlUiMLUEJMamlr9qr2MCEmMXPrhncna98JJrvwRaklymG4pKiIIcQi+GkpvCWOShezTCs6+ewEg+xLrlbR751lgAACAASURBVFjUFkN3IcBL24+jNRHiimVdWD47hXgExAOGjgiNhYuJw5kOqbd/CF2zEnAZt8wkJ2Lg1+r2Zj7y8NwLW7Bx45XYsmU71q1diXg8huFKgCPdA2hOxzCnrRX+uJB78UAWzQ0e+o6cwA1XLDJ18hoE8MAT27Bi5WIs6WxEqxOgHJTx7y8PYM38NFbOSqM9GTOxwCineisOdh7owesH+rFo8RzM72rDi9vH8M3X+rGozcdd13RgTacLL+KZUAbt8FH0Msg5jtkqpfO+SwHrpuUzVvvTv+564IQhXTTtX1rVb5W3r+7GWR2aAgISEhcO3SSYljXstCBNOkhj76nmjLRJuFEpIvR8nMh7eH5/r4m0P1h0sG7FLFyxqgVjowX0dI8ZP6rF89qxugFoilWMM37kxpHzGMm+iFVtTDnOLOLcgmTyy+oe55AXYteRMWQaGrFv9yHcdPU8pLwK+qIUduw6gnmzZ2Fhe8bEJ6MlbeuRUbS1JtB39ATWLZuPZNWzDH25Cg4d6caihfPQlI7DZwiLKERfhQcJqkmdaGkrlcroGcniuf3DaO9qxazZLdh3rIAXt/UjFQV455pGXL20FS2JCPQEMFkIzAZsEqHjmbAYxtst4nus+1sWv7eaoXb+nZoXVfPyrcjp83Ml4ETVy+z/8z+9XC6HhoaGcy1H94uACIiACEw1AZNjsmDCNhTdOIYCB8dyZezuLuPJ1wbhxXwsbItw7eo2xEsl5IbH8PxRoLMthRuXpDA/6cKv5Hm0EogzMr0H1wRs5b5oNW9lzhlB0UmgFPjYv3c/1i9tRSpWxCC6sOv1Y7hs6Xykxx34KX4eeGkP1l+2GCiVkXKBWZmEOV05FlRDaNAiF6/mN4IbBvCKfeB+5ECQxDO7jqKnnMCq9fOQK7s43pPHCy/sYIAOrFkxH9etacfqRsccFogxsbjLo6FMkE4lGL8oFjCujcY/bvyisUIGi6me6PVX/0kxxq5ZUUbfDF0iIAIiIAK1RiBCFNJKVk0tFDguSkxn5AJ7iw5eP5bHlpf2wC2N4bKlndi4YTEiz8XAUAW7d+xBJtUIP+Fj7pxmLO2II2EsVLQqWUd+wCkD5RAIXKBUCNEYZ5BWYMSPsPv1/Vi5eC6akj5ck/wowsHhCE2NKZPZkumMWCZzVYYho9+bgBtwzOEWByU4OBoBew+PGn+xWU0pFMcq2N+dxwM7+xEWxrBybho3XDYPC1vjSHtAwnXhmAMG1ko40T/swn0MKcR4+pP+cTyE4/u+xFit/VrUQHtP+oydjAKrLYEaGDY1UQREQAROTyDk1i4/MscZKUyqYWMrUci02MbJ/+BQGc/sHIKXaYY/3IuwXMSKdYuQaY4hVwzQ01dG0D+AqJTDrOYGtDUl0NnRiGTMQXu8gsCJkA8duG4cXlQxW4wFJ2Ei/HthgKQLE/8LYYCSl7GNgUvrFbdDwxKcYj8cz0dkEpIzZpiLsuOhz4vj+FiIV/YN4Wg2js17Smab812XxbBqjo/OFMN0AAxU4YT0ATNJmkwdxnhntm95WvTCT01S1NovCjKukxRjfNX2uX4DLyYBOfBfTJoqSwREQASmmMBJJ2CqEiPGxl/DbNV25KWNk/9Q6ODoUIBn9wxjuBhh/94erF3UilVtHpbM8uG1N5mE293HBpDPZpFKJrB3916s7JhnfNK6x7JINzWiJZNGayaF2e1AWA7R4EdoSsYRpwjkaU8jlqreWkbYjLvEVBCgEgEVx0MhdDBWBg70lXHPjjyOHz6C9ngZVyzpxOoFrVjU4aIj5cNDdUuSp0AZmLZ6mpRik2/EjCWQRw6oyaq1XthlhRhLoWVs4halxNiFsdXTbyQgMaYZIQIiIAJ1RMCKsW/ZxKrGosr4Vh6tWF5YAsKiyd9YdFLGP2vfCMCTj0PZAIMDY2iOx5FJhGhq9DG73UdDElg4twkpOMiWInTnKugfzWJkqIJyrozVnUlUCmPwKkVsWLXUxDSj5SpB5WQkoYMwpPXKxWCugpf7izg2UETPaISBbAlHToyiqaEJc/0ibrpqAZZ1OmhGiIZYEX5QgGvimsVMBP2QgWdpnYpC+CF93GhdixlhN+4xZk5QXkwxRmFmfcUmfl9HU0ddmUICJ09TSuVP4SioahEQARG4iAS+ZR2rFjpuHzPfc6vQWJOs1cxs71XTZRfDCEU6/XcP4vVsEgf7ikY4DRddk6cy2eAjUQmQSgCZpgraZjUi5nHrMcR8J8LcjiZwmzSqBOjrGwFiCewZClGouChXSigVA+SLDo4c60PBi9DR2oj5rT7mNDjYsLwNzQkXc+OO2cpk+6yYol3NJj2vWtnY5uo9JhgtL5MBYOJdF0eMTRwWrpP2ZKXWzIs4YVUU/R7tAWnREAEREAERmMkEuBVXTU/kIB8GCNwYChEwlA/QPwYM5SrIFUvIFyqIxVwcPdZnYpSVKgFGEl3IlyM0NGTMqfyenl6sXDYfbZVhDPYPIZOOY8WK+SgUypjTlsCCFh8pD0i5EXwngh+FcMMK3FhS/lgzeRLO0L5LjM3QgVe3RUAEROBUAhRjxnrGbOHlARMPLPISCCLPvIaRgxKjZxiblYcgoC2qar8qu6GJE+a44++YE5gREnTSj0Jzr898k2FoAsKmK2Mn/dkchvx3q7kv4SXHI+VrfERg5hCQz9jMGWv1VAREQATelMDJIKfG6b+aa7K6Ecjo/FXfrxhy4/LLB0Im7K6+D4wY8Wa3Fqubh05VXI0/W71vfFsx4paia7ZIWbaN5BU3pyAv1NtLAy0CtUVAYqy2xkutFQEREIFJJ1B1+P/2aow9LCpXfc6Mz5aVVy4KDlMpvfEZ/pji6clTiuJjJZd2szfIM3MfQ8JKik36EKuCaUZAYmyaDYiaIwIiUJsE6sqxezwaBuOGnQyNMW67ihwek6T5ir5l3NasfoXM4n0aGeVG/rcNqBF7LMbYzJhfk4KNhwq4Q3kxglLU5hxSq2cuAfmMzdyxV89FQAQuIgGbwYRR2uvieoNlbOIP43Yr8zLBtnUaS1qVg93G/BaV8bis5o1qaTYeGt/49vvrgqc6IQJvQkBiTNNDBERABC6AgBLCXwA8PSoCIlD9o0ShLTQTREAEROD8CdSdRez8UehJERCB8yQgMXae4PSYCIiACIiACIiACFwMAhJjF4OiyhABERABERABERCB8yQgMXae4PSYCIiACIiACIiACFwMAhJjF4OiyhABERABERABERCB8yQgMXae4PSYCIiACIiACIiACFwMAk4YhtWQLwzip0sEREAEREAEREAEROCSElAE/kuKW5WJgAiIgAiIgAiIwBsJSIxpRoiACIiACIiACIjAFBKQGJtC+KpaBERABERABERABCTGNAdEQAREQAREQAREYAoJSIxNIXxVLQIiIAIiIAIiIAISY5oDInAOBJiHMAgCeJ6nE8jnwE23ioAIiIAInJmAxJhmhwicA4FKpYJSqYR4PI5YLHYOT+pWERABERABETg9AYkxzQwROAcCYRiC1jHG5XNd9xye1K0iIAIiIAIiIDGmOSACF0yAYsxeEmMXjFMFiIAIiIAIMPB+xD/zdYmACIiACIiACIiACEwJAYmxKcGuSkVABERABERABESgSkC5KTUTREAEREAEREAERGAKCciBfwrhq2oREAEREAEREAERkBjTHBABERABERABERCBKSQgMXYG+BNPzfGMA0/OMdjn2cSW4v02/MGbjS3DI1zMy7aZ5dpzGfz+YtRjy+YrA55O7KNlM7Ee24Zzqd+2+VR2p2s/72FbbPnn0kf7HNlPrOtsyph43uVs7r+Q8bWM7fybOK7sA7lPHA/7uQ1Ka/tnx4evE9s8cY7b9225p2s375k4xyZytHXbtp5p/tn3J9Zj+3AhrPSsCIiACNQyAYmxM4xesVg8KTrsomMXDd/333TMuRgyOChfuQDyfn7PBYtizi5EF3Mx5yJXLpdPiiQKJlvPW7X3bCYwy2L5vOzCyzrYL36xDr5v+2zvsf3lvW922UWe3GzICCsiTtd+2xb2m3WcS5gJBm3lxTYVCoWTz7OctxqTiWLkre49G65vdo9tG++x88lytvHOrCCzbWGfyGbiXLPjw2cYrNaWx2dZro2ZZucL+bAey9/eT9a2/omiymYjsG2yQpnv23k4sV0Tx8q2wZZ7ocz0vAiIgAjUIgGJsTOM2tNPP42HH34YP/VTP4XBwUH84z/+I37oh34Il19++VuOsxUUO3fuxOc//3ls2LAB3d3d+J7v+R60t7efXPAv5mJuF8Cenh7cc889WLFihWlnR0cHrrrqqrds81vdwIV269atmDt3rnldtmwZ5s+fj/379+PEiRO4+uqrTy70+Xwezz77LG6//faT1sS3EktW5FBIvPzyy7jmmmuMmDzTIs37du3ahaamJixYsOAtRdTE/vFZcjpw4IApf86cOejs7DwrUWfFixWBb8XtfD9nPbysiOf3FEn9/f1IJBLm/dmzZxtG/J79SafTaG5uNj/zophLJpOGzejoKBobG5FKpcxnZMBx6uvrM+WQA8Uo/whhWeTB99jPsbEx8zzvs1ZRPs97yd9azFge62YdHO/h4WEzJxoaGsw9bD+fyWQypjy+z8tamy/m78P5ctdzIiACIjAVBCTGzkCdi9Sv/dqv4Z//+Z/x6quv4pd+6ZeMsOIic/jwYSN2uGBSqNkFhYuVtQ7ZLc3v//7vx7//+7+bhYnPcuHhomitWNaKwUW1paXFvM+FivdxUWN5AwMDRsRZa5BdvFj/yMgIZs2aZdpgF7yPfOQj+O///m+z+FEoLVmyxHzP+q2FigssF29rFZm45cVFnO9z0bciicJy3759eMc73oEnnnjCLOTvfOc7jXCiGGL77PYYn/nkJz+Jn/zJnzwpkrgo27ImWkus9cduF/Kef/mXf8HHPvaxkyNjn50o6Nj3b37zm0YMXHHFFaZv1lpjv5+47cnC+D7rs2KDP5PpsWPHzLNLly59w9bf6axgfI8sVq5cacbo1O25iQysuJi4vWg7NfG90wlVtieXy5k59sILL+Cmm27C0aNH8YUvfMEILI7Fn/7pn5riduzYYeYoBTDnKefh3/zN35j7vuM7vsOI5r/+67/GXXfdhY0bN5pnKIo+85nPGKFFcf3Hf/zHZv5RyLMe/hFCMcY/IjiX2A6O2y//8i8bRiyfvFg+fz5+/DgefPBBU9YP/MAPIJvNmrnBdv3sz/4s1q5da34PFi1ahDvuuAPbt29Hb28vbr311jcV3VPxn6LqFAEREIFLTUBxxs5AnOLpN3/zN/ELv/ALZuGgKPvP//xP/N///Z+xAnFR/JEf+RF8+tOfNgsSrWi/8Ru/YUrj4mQX2A9+8IMnF0iKHwq8v/qrvzKLVltbG/78z//cWJC2bNmCH/zBHzQL02uvvYYnn3wSv/Vbv4VHH33U3Mc2rFq1Cnv37sXQ0JARK1wkaamjIHzf+95nrBAUF1wMubhyIeXnFE6f/exnjVXl3e9+t1koKc64WFK4ffzjH8fv/u7vmgX2h3/4h01fuPjedtttWL9+vSnzt3/7t82XtXqw/A984AOmbvKgOGD5tJR953d+J/7pn/7J9JvWJ4oftpv9fP75500fabGjFYd94eL/3d/93Wbx5/Vv//Zvpq98lv2i6Lrzzjtx//33mzaROQUHBWBXVxfmzZtn+kqG73rXu/DFL34R3/u932vaQqH62GOPGaFBCyHvW7hwoREhFNxHjhwxlksKbPaNXFjOzTffbNpMIUtrINu4e/du3HDDDWYeUGSzfPbtsssuM6KXQm/dunXmPoqOb3zjG2YsaAFiueTK/lKYkCnvpYCiODn1oqiz4/T1r38d3/Vd33VS2G7btg0HDx7Ee97zHiMI7RY120WOFEa05HJ82F7Oi//5n/8x9VK4WjFGIc85+Q//8A+mfI7LU089hUOHDuF3fud3zBxgn+x8/oM/+APzPucNmbLfHB9ebC8F3kMPPWR48g8OCmUyYF/ZVvaVfeI8YJv/7M/+DL/4i794civ/raynl/o/R9UnAiIgApeKgMTYGUjTGkXhdOONN5oF7kMf+pARK/fddx9+/Md/3CxcXGRoxfnwhz9srAwUbtZJ2i4sfI5ihwKDiy7LpejgInf33XcbgUPRR5FAAUbRQYFDy9Kv//qvG/G3adMmszBSLDzyyCOmDFooaHXgwsvFk/eyXN7HRfj3fu/3jNWMYowLHwUGLTrXXXcdvvrVr5qFlBY4LqYUldyC5QLLPrMdFITXX3893va2t5l+0rpBgWX9grhFSNHz8z//82ax//KXv2wWdlpPuBh/6Utfwo/92I/hP/7jP4wFhcKHYuill14ygpBilpYatuFzn/scfvqnf9oIJy7qZEphyvIpBinG2EaWSaFHEcqf2U5up7HMNWvWmDa//e1vB8UL206mFB8UdZs3bzb3UgBSlLC9FCAULRS2tD7RkkRrIDmyLAqyBx54wIgxCmKKTYosbmGzfffeey9uueUWM+a0TrE9HFN+TvHxyiuvGDG3fPlyI6T+4i/+Aj/zMz9jhCDHlWVQmFsRP3EqUrxxrtE6xrJpiaMQpfj813/91zdseXN8WRfHh2KazDgvOOd+9Ed/1GwpnyrGOP9YB8eWY8E5/JWvfMWMFS1cv/Irv3JShLF8O9co7vg5x5Pl0lJqraoUtr//+79v2nDttdeatnNs+ccK2ZMLxZgVnxSBFPKck2dzMOZS/aeoekRABETgUhNQ0NczEKclhIKHCwbFBi1cXNy4cNKaRXFDywYXOS5ktErwr3wuchQldouMn3Hx/K//+i9jnaHlhoKHgo7WH1q/aJViffyi/xItDHyG5bH8n/u5nzNWGgoXfkaRwfK54P7ET/wE/v7v/96USRHBBZbv0XrEe2hFYT1sL78oLikcWS8XT4qMP/zDP8Sf/Mmf4O/+7u/Mgs+FloKQbeHCSYFHoUkxQRYsl+3g/b/6q79qFnRa3tg3WkR4P3lQMH3iE58w7afliEKLoogih0KLFi1uob344otGQNKCxHK5nUURQfFF0UiLGMXg//7v/xqLF4XM+9//fvMcrWO0ONHCZy+2n9ttvJdtYT/t9izFGIUR2VFMUFCxnbTsWR8n9oeWMgqNr33ta4Ypt2QphKxPHgUcx5TtYFnsF7lQ/D7++ONmTrB97CMFGev/oz/6I8Odoo6Chlazv/3bvzWCdqJVyM4d8uKYUxBy/vF9vkfRxTFmP+zhEIpk1suy6ZvIe+02LkUw5xFFMr94sY8US2wj20yBT+FMUUTLHtvK7WfWR54UYxSetJxxHu3Zs8fMZ/4hQaZ2TlDw0xrGbU7OPbaPvydsK8Uqfz8omHlxjlLc0lJmDwFc6v8AVZ8IiIAITAcC8hk7wyhwW5BbarR00JLBRfu9732v2R567rnnzMLErTZuN3KB43sULtyK4SLOxYUWK1obuC3GrUJagvg+32NZvGiBoBWBFhlacShSvu/7vs/4p3EBZnm00tBixsWTCz8XUlp+KKq4kHJh5OJMx2gKD4oZCh4KIG4VcfHkAv3MM88Yx3gKO1rBuAjyZy6KtIxxwaYYowiiSONiy7ZwQeY2Lcug2KLYpHCkCKJ1h5/T74ptpziiJYTi7KMf/ajZtuICzfdo2Xv99deNJYQCa/Hixaa9FCL0iSIvWgHZHjJlHXyOddO3iJYVWrNoMWK9tGbxWVq0KBJo1SFLigOyocBj+Rw7lmv958iEIot9paXxyiuvNNYvig6KBn6xP3yfddDqxr6xfI4thTK3Kdk3ijHWwe/Jhr6E7C8tomRMqxiFDi1AFPYUtRxHto/vsd30raMI4pyj8OM8sJYi/szyaRnjxXnGuUReNowERRgFOi2hnK9WGHJLlHOO84JCixYz8rG+cxS37DMFK+cjxSnnCn0CKaBZPstlf2nZIhfOEwryT33qU6ZNtJzyfbadgpbikbzYZ4pIim3Wy98XMqdljOPCsv/yL//SiFaKXImx6bAcqA0iIAJTRUBi7AzkuUBNPOFnT5bZ92zIBut4PtFZe6IDub2f1dBqwS00Wku4iFHE0PpGyxgFBBdeijKWeWq51pphQxZMdE7nQsZnbdgC1mnDcUwMNcFn2S+23Z74tKEFbBkUNrysc7tdJLmIcsuJIo++UqzLWmZsGBA+Z0/tcZGnaLOWG5ZLEWJP3rF8/mwtVfbQAIUm22Z5kwfr4uLOZ9gfljvxMANZ8Bm+Wmd/8uDPfJ718NWOAdtC0ch28372jcKF4toevLCnJvkz77cO7CyH4pwCx55kJCNazOzpQNbL79knlj/xlYKUZbA+lsG6aSniexTaFEPcxuUY2XFiu+3Ysm6Wb0+ZkgmZsxyKTF5sM3mxP/YQBucey6PIthZUCk5eLI+CiJ+zHPa1tbXVvE9rIdvK78ndHlKh8GM5ZMPP2C6KXT5HEc8/WthvfsY/RthvikpetLjxeQpcbmnagyU6TTlVy4DqFQERmGoCEmNnGIGJMbV4iz0laR2mbUwm+3pqfC277WTDDPB5lsmFjQsaLz7LLSEuVlzoeK8VYTaEgBVV9tUKklNP49mFzNbLcqx/l40HZvvBzyYGbrXP2DrsAm2tRNYCwwWd1h/LwPZhYgwxKyRt+bZOy8m2e2JdE/tiRaYVsVZo2dOdtk0slxYie6LR9uHU8smc91A4sEwKDYozbkNSjPE5+qrRgmN9n6yYnthGljMxnhbrt1ytwJwoJvisFbhWJNq5MFHYW2HFOilWKOIoZiaWxTZbMWa3Kq3o4n2nzjXbron+i5arLXfiHxX2Dw/bb/srMXGu2c8s/4nzcuLvhBXSdi7buWHZ2phnPARAayQtblb8S4xN9XKg+kVABKaKgBz4p4r8FNVLi5FdICeKqClqzpRUawWNFQY6xTclw6BKRUAEREAExglIjM2wqUCrkLWyzNQTbNZKZIdeFpkZ9kug7oqACIjANCMgMTbNBmSym2O3Ee3W0GTXNx3Ltwzs9qvE2HQcJbVJBERABGYOAYmxmTPW6qkIiIAIiIAIiMA0JCAxNg0HRU0SAREQAREQARGYOQQkxmbOWKunIiACIiACIiAC05CAxNg0HBQ1SQREQAREQAREYOYQkBibOWOtnoqACIiACIiACExDAhJj03BQ1CQREAEREAEREIGZQ0BibOaMtXoqAiIgAiIgAiIwDQlIjE3DQVGTREAEREAEREAEZg4BJwzDiN1V4MuZM+jqqQiIgAiIgAiIwPQhoETh02cs1BIREAEREAEREIEZSEBibAYOurosAiIgAiIgAiIwfQhIjE2fsVBLREAEREAEREAEZiABOfDPwEFXl0VABERABERABKYPAYmx6TMWaokIiIAIiIAIiMAMJCAxNgMHXV0WAREQAREQARGYPgQkxqbPWKglIiACIiACIiACM5CAxNgMHHR1WQREQAREQAREYPoQkBib5LEIwxDlchm+78N13UmuTcWLgAiIgAiIgAjUGgGJsUkesSAIwC/P84wYU6aDSQau4kVABERABESgxghIjE3ygNEyRhHGVwoxibFJBq7iRUAEREAERKDGCEiMXYIBi6JIIuwScFYVIiACIiACIlCLBCTGanHU1GYREAEREAEREIG6ISAxVjdDqY6IgAiIgAiIgAjUIgGJsVocNbVZBERABERABESgbghIjNXNUKojIiACIiACIiACtUhAYqwWR01tFgEREAEREAERqBsCEmN1M5TqiAiIgAiIgAiIQC0SkBirxVFTm0VABERABERABOqGgMRY3QylOiICIiACIiACIlCLBCTGanHU1GYREAEREAEREIG6ISAxVjdDqY6IgAiIgAiIgAjUIgGJsVocNbVZBERABERABESgbghIjNXNUKojIiACIiACIiACtUhAYqwWR01tFgEREAEREAERqBsCEmN1M5TqiAiIgAiIgAiIQC0SkBirxVFTm0VABERABERABOqGgMRY3QylOiICIiACIiACIlCLBCTGanHU1GYREAEREAEREIG6ISAxVjdDqY6IgAiIgAiIgAjUIgGJsVocNbVZBERABERABESgbghIjNXNUKojIiACIiACIiACtUhAYqwWR01tFgEREAEREAERqBsCEmN1M5TqiAiIgAiIgAiIQC0SkBirxVFTm0VABERABERABOqGgMRY3QylOiICIiACIiACIlCLBCTGanHU1GYREAEREAEREIG6ISAxVjdDqY6IgAiIgAiIgAjUIgGJsVocNbVZBERABERABESgbghIjNXNUKojIiACIiACIiACtUhAYqwWR01tFgEREAEREAERqBsCEmN1M5TqiAiIgAiIgAiIQC0SkBirxVFTm0VABERABERABOqGgMRY3QylOiICIiACIiACIlCLBCTGanHU1GYREAEREAEREIG6ISAxVjdDqY6IgAiIgAiIgAjUIgGJsVocNbVZBERABERABESgbgg4QRBE7I3runXTKXVEBERABERABERABGqFgMRYrYyU2ikCIiACIiACIlCXBCTG6nJY1SkREAEREAEREIFaIeCEYWi2KR3HqZU2q50iIAIiIAIiIAIiUDcE5MBfN0OpjoiACIiACIiACNQiAYmxWhw1tVkEREAEREAERKBuCEiM1c1Q1nZHgiBAFEXmVC+3zLVtXtvjqdaLgAiIgAicPQGJsbNnpTsnkUClUjGlS4xNImQVLQIiIAIiMC0JSIxNy2GZeY2SZWzmjbl6LAIiIAIiUCUgMaaZMC0IcIvSXtqinBZDokaIgAiIgAhcIgISY5cItKoRAREQAREQAREQgdMRkBjTvBABERABERABERCBKSQgMTaF8FW1CIiACIjA6QnQdcGesBYjEah3AhJj9T7C6p8IiIAI1CABCrEwDOF5Xg22Xk0WgXMjIDF2brx0twiIgAiIwCUiYK1jp4oyHfK5hUF5OwAAAUpJREFURAOgat6SwMU6fCYx9paodYMIiIAIiMBUEKAIGxsbw/bt27FhwwYkEgkTEFrWsqkYDdV5OgKco4VCAfF4HLFY7LwhSYydNzo9KAIiIAIiMFkErFVsou8YFz4GhuaXLhGYDgQ4J/nFPxJs0PLzaZfE2PlQ0zMiIAIiIAKTSoALHIUYFzl+z8uKsLMRYxdr+2hSO6nCa56AnaN2vp3vFrrEWM1PBXVABERABETgVALFYhFMs5ZOp5XrVtNj2hOQGJv2Q6QGioAIiIAInAsBu7VprRTna604lzp1rwhcCAGJsQuhp2dFQAREQASmHYGJ/mYX4scz7TqmBtUtAYmxuh1adUwEREAEREAERKAWCEiM1cIoqY0iIAIiIAIiIAJ1S0BirG6HVh0TAREQAREQARGoBQISY7UwSmqjCIiACIiACIhA3RL4/wCqtBAGPljBPAAAAABJRU5ErkJggg=="/>
          <p:cNvSpPr>
            <a:spLocks noChangeAspect="1" noChangeArrowheads="1"/>
          </p:cNvSpPr>
          <p:nvPr/>
        </p:nvSpPr>
        <p:spPr bwMode="auto">
          <a:xfrm>
            <a:off x="136525" y="-3946525"/>
            <a:ext cx="5819775" cy="822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0514" y="188912"/>
            <a:ext cx="4724400" cy="66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310184" y="2421924"/>
            <a:ext cx="50086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b="1" dirty="0"/>
              <a:t>Акт о внедрении в производственные линии производство группы компаний АО «МЕТРАН»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109E365-DA74-41D8-A56B-B81BF22628EA}"/>
              </a:ext>
            </a:extLst>
          </p:cNvPr>
          <p:cNvSpPr/>
          <p:nvPr/>
        </p:nvSpPr>
        <p:spPr>
          <a:xfrm>
            <a:off x="1989082" y="3244334"/>
            <a:ext cx="821383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25EDBED-032A-4451-A2DF-10D559CF2ED2}"/>
              </a:ext>
            </a:extLst>
          </p:cNvPr>
          <p:cNvSpPr/>
          <p:nvPr/>
        </p:nvSpPr>
        <p:spPr>
          <a:xfrm>
            <a:off x="1049204" y="1243369"/>
            <a:ext cx="10264246" cy="1182414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90AE2-FD2A-4FF7-BCC5-FA746E1FD479}"/>
              </a:ext>
            </a:extLst>
          </p:cNvPr>
          <p:cNvSpPr txBox="1"/>
          <p:nvPr/>
        </p:nvSpPr>
        <p:spPr>
          <a:xfrm>
            <a:off x="4803817" y="335428"/>
            <a:ext cx="25843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Заключение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9204" y="1326744"/>
            <a:ext cx="10264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Наш проект — это пример того, как современные технологии могут улучшить эффективность производственных процессов. Внедрение нашей системы позволит АО «</a:t>
            </a:r>
            <a:r>
              <a:rPr lang="ru-RU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Метран</a:t>
            </a:r>
            <a:r>
              <a:rPr lang="ru-R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» не только повысить точность учета, но и укрепить свою конкурентоспособность на рынке.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9081" y="3521333"/>
            <a:ext cx="821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Мы благодарим вас за внимание и готовы ответить на все ваши вопросы! </a:t>
            </a:r>
          </a:p>
        </p:txBody>
      </p:sp>
    </p:spTree>
    <p:extLst>
      <p:ext uri="{BB962C8B-B14F-4D97-AF65-F5344CB8AC3E}">
        <p14:creationId xmlns:p14="http://schemas.microsoft.com/office/powerpoint/2010/main" val="1097716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1665" y="296562"/>
            <a:ext cx="8905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QR-</a:t>
            </a:r>
            <a:r>
              <a:rPr lang="ru-RU" sz="2500" b="1" dirty="0"/>
              <a:t>код на наш </a:t>
            </a:r>
            <a:r>
              <a:rPr lang="en-US" sz="2500" b="1" dirty="0"/>
              <a:t>Git-hub </a:t>
            </a:r>
            <a:r>
              <a:rPr lang="ru-RU" sz="2500" b="1" dirty="0"/>
              <a:t>с кодом и исходниками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8AF571-E937-49DE-A65C-E1AE6D4C6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73" y="924092"/>
            <a:ext cx="5456853" cy="54568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1665" y="296562"/>
            <a:ext cx="89051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QR-</a:t>
            </a:r>
            <a:r>
              <a:rPr lang="ru-RU" sz="2500" b="1" dirty="0"/>
              <a:t>код на канал о работе над проектом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422" y="823345"/>
            <a:ext cx="5236820" cy="583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889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E300F-AC9E-42AC-A223-0A50FB48D91C}"/>
              </a:ext>
            </a:extLst>
          </p:cNvPr>
          <p:cNvSpPr txBox="1"/>
          <p:nvPr/>
        </p:nvSpPr>
        <p:spPr>
          <a:xfrm>
            <a:off x="1188991" y="971490"/>
            <a:ext cx="1940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Ардашев Макар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DF726-34ED-4718-BB6C-506112C9EB90}"/>
              </a:ext>
            </a:extLst>
          </p:cNvPr>
          <p:cNvSpPr txBox="1"/>
          <p:nvPr/>
        </p:nvSpPr>
        <p:spPr>
          <a:xfrm>
            <a:off x="8918719" y="971490"/>
            <a:ext cx="195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Табаков Кирилл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A823E7A-DABD-4CEC-A3FF-20018E75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6017"/>
            <a:ext cx="7729728" cy="511683"/>
          </a:xfrm>
        </p:spPr>
        <p:txBody>
          <a:bodyPr>
            <a:noAutofit/>
          </a:bodyPr>
          <a:lstStyle/>
          <a:p>
            <a:r>
              <a:rPr lang="ru-RU" sz="3000" dirty="0">
                <a:latin typeface="Calibri" panose="020F0502020204030204" pitchFamily="34" charset="0"/>
                <a:cs typeface="Calibri" panose="020F0502020204030204" pitchFamily="34" charset="0"/>
              </a:rPr>
              <a:t>Участники проекта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96D4C1C-A1A7-4F1E-B98F-7870C91B01E2}"/>
              </a:ext>
            </a:extLst>
          </p:cNvPr>
          <p:cNvSpPr/>
          <p:nvPr/>
        </p:nvSpPr>
        <p:spPr>
          <a:xfrm>
            <a:off x="1003811" y="5886510"/>
            <a:ext cx="2311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Продакт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-менеджер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36A235E-E672-40A4-A68C-34E0C030F608}"/>
              </a:ext>
            </a:extLst>
          </p:cNvPr>
          <p:cNvSpPr/>
          <p:nvPr/>
        </p:nvSpPr>
        <p:spPr>
          <a:xfrm>
            <a:off x="9095434" y="5886510"/>
            <a:ext cx="1695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Инженер ПТО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E20CF1-569B-4D24-B6C3-5CB17AE8F7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70571" y="1511887"/>
            <a:ext cx="3144998" cy="4193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4B45C6-71B8-425F-9252-D32B065A5FA6}"/>
              </a:ext>
            </a:extLst>
          </p:cNvPr>
          <p:cNvSpPr txBox="1"/>
          <p:nvPr/>
        </p:nvSpPr>
        <p:spPr>
          <a:xfrm>
            <a:off x="4832480" y="971490"/>
            <a:ext cx="2345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Замолдинов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Степан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DD2D6A1-AEF7-49BD-91B7-B81D21D35D80}"/>
              </a:ext>
            </a:extLst>
          </p:cNvPr>
          <p:cNvSpPr/>
          <p:nvPr/>
        </p:nvSpPr>
        <p:spPr>
          <a:xfrm>
            <a:off x="4716967" y="5886510"/>
            <a:ext cx="2576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Инженер конструктор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6" y="1511886"/>
            <a:ext cx="3144998" cy="419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00" y="1511885"/>
            <a:ext cx="3144998" cy="419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71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1CE1D1-BD5A-4854-899C-184A995E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6017"/>
            <a:ext cx="7729728" cy="511683"/>
          </a:xfrm>
        </p:spPr>
        <p:txBody>
          <a:bodyPr>
            <a:noAutofit/>
          </a:bodyPr>
          <a:lstStyle/>
          <a:p>
            <a:r>
              <a:rPr 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Тренеры, Консультанты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F875A-3B26-47A7-AF0C-88A7925081DA}"/>
              </a:ext>
            </a:extLst>
          </p:cNvPr>
          <p:cNvSpPr txBox="1"/>
          <p:nvPr/>
        </p:nvSpPr>
        <p:spPr>
          <a:xfrm>
            <a:off x="1992230" y="978124"/>
            <a:ext cx="3426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Ахмедьзянов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Дамирьян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Закирьянович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4AD49-D66E-4C84-A352-799CCBF7122B}"/>
              </a:ext>
            </a:extLst>
          </p:cNvPr>
          <p:cNvSpPr txBox="1"/>
          <p:nvPr/>
        </p:nvSpPr>
        <p:spPr>
          <a:xfrm>
            <a:off x="7395401" y="1125378"/>
            <a:ext cx="24052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>
                <a:latin typeface="Calibri" panose="020F0502020204030204" pitchFamily="34" charset="0"/>
                <a:cs typeface="Calibri" panose="020F0502020204030204" pitchFamily="34" charset="0"/>
              </a:rPr>
              <a:t>Лебедь Виталий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04DCFD-7DEB-47A9-9B2B-6D909C68AB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7246" y="1809121"/>
            <a:ext cx="3116141" cy="41933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7D38159-2428-4D67-BDBD-EAE5FDA6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94" y="1809121"/>
            <a:ext cx="4144492" cy="419333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8324FA7-E4CF-4000-AF8A-C24AE6CAFC48}"/>
              </a:ext>
            </a:extLst>
          </p:cNvPr>
          <p:cNvSpPr/>
          <p:nvPr/>
        </p:nvSpPr>
        <p:spPr>
          <a:xfrm>
            <a:off x="1753299" y="6002452"/>
            <a:ext cx="3904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Педагог дополнительного образования по направлению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78CEE6-8914-4A52-B389-62262F8029D9}"/>
              </a:ext>
            </a:extLst>
          </p:cNvPr>
          <p:cNvSpPr/>
          <p:nvPr/>
        </p:nvSpPr>
        <p:spPr>
          <a:xfrm>
            <a:off x="6534695" y="6094785"/>
            <a:ext cx="41444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Начальник производства группы компаний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Метран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4F72C11-A37D-42E1-A825-BFB18050B229}"/>
              </a:ext>
            </a:extLst>
          </p:cNvPr>
          <p:cNvSpPr/>
          <p:nvPr/>
        </p:nvSpPr>
        <p:spPr>
          <a:xfrm>
            <a:off x="5252937" y="667896"/>
            <a:ext cx="6181724" cy="868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25EDBED-032A-4451-A2DF-10D559CF2ED2}"/>
              </a:ext>
            </a:extLst>
          </p:cNvPr>
          <p:cNvSpPr/>
          <p:nvPr/>
        </p:nvSpPr>
        <p:spPr>
          <a:xfrm>
            <a:off x="5252937" y="1708518"/>
            <a:ext cx="6181724" cy="4770537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6" name="Picture 8" descr="ПГ «МЕТРАН» l Промышленная автоматизация">
            <a:extLst>
              <a:ext uri="{FF2B5EF4-FFF2-40B4-BE49-F238E27FC236}">
                <a16:creationId xmlns:a16="http://schemas.microsoft.com/office/drawing/2014/main" id="{4AC41E63-4CAA-4694-8EE3-21951CF7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34" y="2204372"/>
            <a:ext cx="2676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Новые владельцы завода «Метран» рассказали, что изменилось с уходом  американцев | Деловой квартал DK.RU — новости Челябинска">
            <a:extLst>
              <a:ext uri="{FF2B5EF4-FFF2-40B4-BE49-F238E27FC236}">
                <a16:creationId xmlns:a16="http://schemas.microsoft.com/office/drawing/2014/main" id="{58E48B71-50E4-4AE3-9D1E-057864ECE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/>
          <a:stretch/>
        </p:blipFill>
        <p:spPr bwMode="auto">
          <a:xfrm>
            <a:off x="-1" y="0"/>
            <a:ext cx="4525630" cy="31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CA6D195-F114-42EA-AEE4-316E5D3B818D}"/>
              </a:ext>
            </a:extLst>
          </p:cNvPr>
          <p:cNvSpPr/>
          <p:nvPr/>
        </p:nvSpPr>
        <p:spPr>
          <a:xfrm>
            <a:off x="6982689" y="36954"/>
            <a:ext cx="272222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5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Наш партнёр</a:t>
            </a:r>
            <a:endParaRPr lang="ru-RU" sz="35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D6CB85-B972-47F4-936F-5E4BDB9EC4E7}"/>
              </a:ext>
            </a:extLst>
          </p:cNvPr>
          <p:cNvSpPr/>
          <p:nvPr/>
        </p:nvSpPr>
        <p:spPr>
          <a:xfrm>
            <a:off x="5282069" y="75326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«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Метран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» -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MЕasuring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(измерительный) и </a:t>
            </a:r>
            <a:r>
              <a:rPr lang="ru-RU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TRANsmitter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(преобразователь)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290FE43-BE17-471B-9B5B-ADBC6D8D1C67}"/>
              </a:ext>
            </a:extLst>
          </p:cNvPr>
          <p:cNvSpPr/>
          <p:nvPr/>
        </p:nvSpPr>
        <p:spPr>
          <a:xfrm>
            <a:off x="5295798" y="1782903"/>
            <a:ext cx="618172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Компания «</a:t>
            </a:r>
            <a:r>
              <a:rPr lang="ru-RU" sz="1900" dirty="0" err="1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Метран</a:t>
            </a:r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» была образована в 1992 году. С 2000 года и по настоящее время занимает лидирующие позиции по производству и разработке средств измерений в России. С 2004 по 2022 годы «</a:t>
            </a:r>
            <a:r>
              <a:rPr lang="ru-RU" sz="1900" dirty="0" err="1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Метран</a:t>
            </a:r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» являлся основным производственным и бизнес-активом компании </a:t>
            </a:r>
            <a:r>
              <a:rPr lang="ru-RU" sz="1900" dirty="0" err="1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Emerson</a:t>
            </a:r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в России и СНГ. Сейчас Промышленная группа «</a:t>
            </a:r>
            <a:r>
              <a:rPr lang="ru-RU" sz="1900" dirty="0" err="1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Метран</a:t>
            </a:r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» – образцовое производство мирового уровня, где соединены современное оборудование, новейшие технологии и высокая культура производства. Все это осуществляют и поддерживают высококвалифицированные сотрудники. Процессы и технологии, используемые на заводе «</a:t>
            </a:r>
            <a:r>
              <a:rPr lang="ru-RU" sz="1900" dirty="0" err="1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Метран</a:t>
            </a:r>
            <a:r>
              <a:rPr lang="ru-RU" sz="19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», позволяют предприятию разрабатывать новые продукты, открывать производственные линии, гарантировать высокое качество продукции и сокращать сроки поставки.</a:t>
            </a:r>
            <a:endParaRPr lang="ru-RU" sz="19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62" name="Picture 14" descr="4.jpeg">
            <a:extLst>
              <a:ext uri="{FF2B5EF4-FFF2-40B4-BE49-F238E27FC236}">
                <a16:creationId xmlns:a16="http://schemas.microsoft.com/office/drawing/2014/main" id="{2D7CE122-30F5-483D-8707-87A224B9D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9"/>
          <a:stretch/>
        </p:blipFill>
        <p:spPr bwMode="auto">
          <a:xfrm>
            <a:off x="0" y="3943350"/>
            <a:ext cx="4530387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8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410D2B-6278-44CA-9BEC-58492A228357}"/>
              </a:ext>
            </a:extLst>
          </p:cNvPr>
          <p:cNvSpPr/>
          <p:nvPr/>
        </p:nvSpPr>
        <p:spPr>
          <a:xfrm>
            <a:off x="426243" y="897076"/>
            <a:ext cx="6299999" cy="1681368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09A1A0-EF19-47B6-ACB8-F2C010339AA8}"/>
              </a:ext>
            </a:extLst>
          </p:cNvPr>
          <p:cNvSpPr/>
          <p:nvPr/>
        </p:nvSpPr>
        <p:spPr>
          <a:xfrm>
            <a:off x="426244" y="902776"/>
            <a:ext cx="6299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Современное производство требует точности, эффективности и экономности, но на многих предприятиях, включая “Метран”, учет и контроль производства по-прежнему ручной, увеличивая вероятность ошибок и замедляя процесс. Решение – RFID-технологии – уменьшит время на маркировку на 90 %.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B5B14DC-AA4F-43CF-8A3B-3DCAEDBDF586}"/>
              </a:ext>
            </a:extLst>
          </p:cNvPr>
          <p:cNvSpPr/>
          <p:nvPr/>
        </p:nvSpPr>
        <p:spPr>
          <a:xfrm>
            <a:off x="418004" y="2618260"/>
            <a:ext cx="6300000" cy="247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Основные проблемы, которые мы выявили: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Ручной учет: Трудозатраты, ошибки.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Отсутствие мониторинга: Невозможность отслеживать состояние и местоположение продукции.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Инвентаризация: Сложности в управлении запасами и планировании.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Отсутствие мониторинга рабочего дня сотрудников: Невозможность оценить продуктивность и эффективность работы персонала.</a:t>
            </a:r>
          </a:p>
        </p:txBody>
      </p:sp>
      <p:pic>
        <p:nvPicPr>
          <p:cNvPr id="12" name="Picture 2" descr="Производственные участки на заводе “Метран” продолжают работать и отгружать заказы, в том числе и по программе “Приоритетное изготовление”.JPG">
            <a:extLst>
              <a:ext uri="{FF2B5EF4-FFF2-40B4-BE49-F238E27FC236}">
                <a16:creationId xmlns:a16="http://schemas.microsoft.com/office/drawing/2014/main" id="{28C3F6AB-5A08-4CFB-A550-453B1DA69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29" y="228460"/>
            <a:ext cx="4644782" cy="313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Измерение и контроль давления">
            <a:extLst>
              <a:ext uri="{FF2B5EF4-FFF2-40B4-BE49-F238E27FC236}">
                <a16:creationId xmlns:a16="http://schemas.microsoft.com/office/drawing/2014/main" id="{E784CD85-1B46-4701-A4DF-A8EDEE38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29" y="3429000"/>
            <a:ext cx="4644782" cy="3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F4F890E-B7B7-47C9-A7B4-576E388D24A6}"/>
              </a:ext>
            </a:extLst>
          </p:cNvPr>
          <p:cNvSpPr/>
          <p:nvPr/>
        </p:nvSpPr>
        <p:spPr>
          <a:xfrm>
            <a:off x="434479" y="5140411"/>
            <a:ext cx="6299999" cy="1268627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Прежде чем начать разработку нашего проекта мы изучили рынок подобных решений. Похожие разработки были обнаружены только в Китае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они используются на нескольких частных заводах.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A7168D-212B-45F6-A29B-707F6179716F}"/>
              </a:ext>
            </a:extLst>
          </p:cNvPr>
          <p:cNvSpPr/>
          <p:nvPr/>
        </p:nvSpPr>
        <p:spPr>
          <a:xfrm>
            <a:off x="560173" y="0"/>
            <a:ext cx="638432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5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Актуальность и новизна</a:t>
            </a:r>
          </a:p>
        </p:txBody>
      </p:sp>
    </p:spTree>
    <p:extLst>
      <p:ext uri="{BB962C8B-B14F-4D97-AF65-F5344CB8AC3E}">
        <p14:creationId xmlns:p14="http://schemas.microsoft.com/office/powerpoint/2010/main" val="45717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410D2B-6278-44CA-9BEC-58492A228357}"/>
              </a:ext>
            </a:extLst>
          </p:cNvPr>
          <p:cNvSpPr/>
          <p:nvPr/>
        </p:nvSpPr>
        <p:spPr>
          <a:xfrm>
            <a:off x="177599" y="830853"/>
            <a:ext cx="6553401" cy="1200329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B5B14DC-AA4F-43CF-8A3B-3DCAEDBDF586}"/>
              </a:ext>
            </a:extLst>
          </p:cNvPr>
          <p:cNvSpPr/>
          <p:nvPr/>
        </p:nvSpPr>
        <p:spPr>
          <a:xfrm>
            <a:off x="177598" y="2095500"/>
            <a:ext cx="6540702" cy="450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Задачи:</a:t>
            </a: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Проектирование и утверждение устройства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Выбор оборудования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Схема подключения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Прототипирование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Утверждение концепции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Разработка серверной части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Настройка Raspberry Pi 4B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базы данных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API)</a:t>
            </a: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Создание приложений</a:t>
            </a:r>
            <a:r>
              <a:rPr lang="en-US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Локальное приложение для рабочих мест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Административное приложение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Тестирование 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Функциональное тестирование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Юзабилити-тестирование)</a:t>
            </a: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Внедрение</a:t>
            </a:r>
            <a:r>
              <a:rPr lang="en-US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Монтаж и установка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Настройка сети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Обучение сотрудников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Документирование</a:t>
            </a:r>
            <a:r>
              <a:rPr lang="en-US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Техническая документация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Руководство пользователя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Поддержка и обслуживание</a:t>
            </a:r>
            <a:r>
              <a:rPr lang="en-US" sz="19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Мониторинг и поддержка</a:t>
            </a: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1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A7168D-212B-45F6-A29B-707F6179716F}"/>
              </a:ext>
            </a:extLst>
          </p:cNvPr>
          <p:cNvSpPr/>
          <p:nvPr/>
        </p:nvSpPr>
        <p:spPr>
          <a:xfrm>
            <a:off x="3763695" y="64964"/>
            <a:ext cx="466461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5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Цели и задачи проекта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09A1A0-EF19-47B6-ACB8-F2C010339AA8}"/>
              </a:ext>
            </a:extLst>
          </p:cNvPr>
          <p:cNvSpPr/>
          <p:nvPr/>
        </p:nvSpPr>
        <p:spPr>
          <a:xfrm>
            <a:off x="177600" y="830852"/>
            <a:ext cx="6299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 проекта – разработка и внедрение прототипа автоматизированной системы учета с использованием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RFID-</a:t>
            </a:r>
            <a:r>
              <a:rPr lang="ru-RU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технологии, который позволит эффективно отслеживать продукцию на всех этапах производства.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9B1B083-E61C-4E4E-A5DD-5FC21C1C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95" y="1231575"/>
            <a:ext cx="4872251" cy="334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39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410D2B-6278-44CA-9BEC-58492A228357}"/>
              </a:ext>
            </a:extLst>
          </p:cNvPr>
          <p:cNvSpPr/>
          <p:nvPr/>
        </p:nvSpPr>
        <p:spPr>
          <a:xfrm>
            <a:off x="177599" y="830854"/>
            <a:ext cx="5333969" cy="5062924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B5B14DC-AA4F-43CF-8A3B-3DCAEDBDF586}"/>
              </a:ext>
            </a:extLst>
          </p:cNvPr>
          <p:cNvSpPr/>
          <p:nvPr/>
        </p:nvSpPr>
        <p:spPr>
          <a:xfrm>
            <a:off x="5714401" y="830853"/>
            <a:ext cx="6300000" cy="320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 startAt="4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Тестирование и отладка </a:t>
            </a: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Проверка корректности работы устройства, передачи данных и взаимодействий компонентов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Отладка программного обеспечения и устранение ошибок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Проведение тестирования в условиях реального производства </a:t>
            </a:r>
            <a:endParaRPr lang="ru-RU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Внедрение и обучение сотрудников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Интеграция системы на предприятии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Обучение персонала работе с новым оборудованием и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Сбор отзывов и доработка системы для повышения эффективности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A7168D-212B-45F6-A29B-707F6179716F}"/>
              </a:ext>
            </a:extLst>
          </p:cNvPr>
          <p:cNvSpPr/>
          <p:nvPr/>
        </p:nvSpPr>
        <p:spPr>
          <a:xfrm>
            <a:off x="1987994" y="131169"/>
            <a:ext cx="728661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5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Разработка. Изобретательская  идея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BBC6C-6B10-44D3-A384-E49ABAF3E909}"/>
              </a:ext>
            </a:extLst>
          </p:cNvPr>
          <p:cNvSpPr txBox="1"/>
          <p:nvPr/>
        </p:nvSpPr>
        <p:spPr>
          <a:xfrm>
            <a:off x="177598" y="830853"/>
            <a:ext cx="533396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	Проектирование системы и технической документации.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Определение требований к системе и анализ существующих решений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схемы подключения оборудования и выбор компонентов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структуры базы данных для учёта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RFID-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меток</a:t>
            </a:r>
          </a:p>
          <a:p>
            <a:pPr marL="342900" indent="-342900">
              <a:buAutoNum type="arabicPeriod" startAt="2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аппаратной	 части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Подбор и настройка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RFID-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считывателя и меток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Программирование микроконтроллеров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(Arduino)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считывания меток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прототипа устройства с учётом удобства использования</a:t>
            </a:r>
          </a:p>
          <a:p>
            <a:pPr marL="342900" indent="-342900">
              <a:buAutoNum type="arabicPeriod" startAt="3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программного обеспечения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Настройка серверной части на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Raspberry Pi 4B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баз данных и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для обмена данными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пользовательских интерфейсов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(GUI) 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en-US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PySide 6 </a:t>
            </a:r>
            <a:r>
              <a:rPr lang="ru-RU" sz="17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удобного взаимодействия с системой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C410D2B-6278-44CA-9BEC-58492A228357}"/>
              </a:ext>
            </a:extLst>
          </p:cNvPr>
          <p:cNvSpPr/>
          <p:nvPr/>
        </p:nvSpPr>
        <p:spPr>
          <a:xfrm>
            <a:off x="5700584" y="4044777"/>
            <a:ext cx="6318421" cy="2603158"/>
          </a:xfrm>
          <a:prstGeom prst="rect">
            <a:avLst/>
          </a:prstGeom>
          <a:solidFill>
            <a:srgbClr val="9BAFB5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Весь проект – от графического приложения до устройства «МЭТР» – абсолютно уникальны и не имеют аналогов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/>
              <a:t>направлены на автоматизацию системы учета с использованием RFID-технологий, что позволяет: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Ускорить процессы учёта и контроля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Уменьшить вероятность ошибок</a:t>
            </a:r>
          </a:p>
          <a:p>
            <a:pPr>
              <a:buFont typeface="Arial" pitchFamily="34" charset="0"/>
              <a:buChar char="•"/>
            </a:pPr>
            <a:r>
              <a:rPr lang="ru-RU" dirty="0"/>
              <a:t>Повысить прозрачность всех стадий производственного процесса</a:t>
            </a:r>
          </a:p>
          <a:p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3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109E365-DA74-41D8-A56B-B81BF22628EA}"/>
              </a:ext>
            </a:extLst>
          </p:cNvPr>
          <p:cNvSpPr/>
          <p:nvPr/>
        </p:nvSpPr>
        <p:spPr>
          <a:xfrm>
            <a:off x="200924" y="1467323"/>
            <a:ext cx="5285475" cy="4824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" y="1477895"/>
            <a:ext cx="52334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Провели экскурсии на производство, где изучили текущие технологии и этапы производственного процесса.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Провели встречу с экспертами предприятия, которые помогали адаптировать нашу систему  под их реальные потребности.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Получили обратную связь на всех этапах разработки, что помогло улучшить проект.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Провели встречу с экспертами предприятия после пробного внедрения в производство, где подробно обсудили ошибки и недочёты проекта для дальнейшей доработки.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09E365-DA74-41D8-A56B-B81BF22628EA}"/>
              </a:ext>
            </a:extLst>
          </p:cNvPr>
          <p:cNvSpPr/>
          <p:nvPr/>
        </p:nvSpPr>
        <p:spPr>
          <a:xfrm>
            <a:off x="190501" y="659322"/>
            <a:ext cx="5285475" cy="737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924" y="672022"/>
            <a:ext cx="522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Работая над проектом, мы тесно сотрудничали с АО «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Метран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». В рамках совместной работы мы:</a:t>
            </a:r>
          </a:p>
        </p:txBody>
      </p:sp>
      <p:pic>
        <p:nvPicPr>
          <p:cNvPr id="11" name="Рисунок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3594100"/>
            <a:ext cx="4584700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538542"/>
            <a:ext cx="3771901" cy="37540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C90AE2-FD2A-4FF7-BCC5-FA746E1FD479}"/>
              </a:ext>
            </a:extLst>
          </p:cNvPr>
          <p:cNvSpPr txBox="1"/>
          <p:nvPr/>
        </p:nvSpPr>
        <p:spPr>
          <a:xfrm>
            <a:off x="2735956" y="41080"/>
            <a:ext cx="671645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b="1" dirty="0">
                <a:latin typeface="Calibri" panose="020F0502020204030204" pitchFamily="34" charset="0"/>
                <a:cs typeface="Calibri" panose="020F0502020204030204" pitchFamily="34" charset="0"/>
              </a:rPr>
              <a:t>Взаимодействие с предприятием</a:t>
            </a:r>
          </a:p>
        </p:txBody>
      </p:sp>
    </p:spTree>
    <p:extLst>
      <p:ext uri="{BB962C8B-B14F-4D97-AF65-F5344CB8AC3E}">
        <p14:creationId xmlns:p14="http://schemas.microsoft.com/office/powerpoint/2010/main" val="853826253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1262</Words>
  <Application>Microsoft Office PowerPoint</Application>
  <PresentationFormat>Широкоэкранный</PresentationFormat>
  <Paragraphs>182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Corbel</vt:lpstr>
      <vt:lpstr>Gill Sans MT</vt:lpstr>
      <vt:lpstr>OpenSymbol</vt:lpstr>
      <vt:lpstr>Wingdings</vt:lpstr>
      <vt:lpstr>Посылка</vt:lpstr>
      <vt:lpstr>Презентация PowerPoint</vt:lpstr>
      <vt:lpstr>Участники проекта</vt:lpstr>
      <vt:lpstr>Участники проекта</vt:lpstr>
      <vt:lpstr>Тренеры, Консультанты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Волкова</dc:creator>
  <cp:lastModifiedBy>Admin</cp:lastModifiedBy>
  <cp:revision>122</cp:revision>
  <dcterms:created xsi:type="dcterms:W3CDTF">2025-01-23T13:28:25Z</dcterms:created>
  <dcterms:modified xsi:type="dcterms:W3CDTF">2025-05-02T12:55:03Z</dcterms:modified>
</cp:coreProperties>
</file>